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77763-A644-41A8-8C6B-348C1EF9D8BF}" v="59" dt="2020-03-27T16:23:32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" userId="2c93ce66-6032-47cb-bbdc-9a6f071f940e" providerId="ADAL" clId="{02477763-A644-41A8-8C6B-348C1EF9D8BF}"/>
    <pc:docChg chg="undo custSel mod addSld delSld modSld sldOrd modShowInfo">
      <pc:chgData name="Natalie" userId="2c93ce66-6032-47cb-bbdc-9a6f071f940e" providerId="ADAL" clId="{02477763-A644-41A8-8C6B-348C1EF9D8BF}" dt="2020-03-27T16:24:38.067" v="2696"/>
      <pc:docMkLst>
        <pc:docMk/>
      </pc:docMkLst>
      <pc:sldChg chg="modSp mod">
        <pc:chgData name="Natalie" userId="2c93ce66-6032-47cb-bbdc-9a6f071f940e" providerId="ADAL" clId="{02477763-A644-41A8-8C6B-348C1EF9D8BF}" dt="2020-03-27T13:30:41.554" v="2482" actId="1076"/>
        <pc:sldMkLst>
          <pc:docMk/>
          <pc:sldMk cId="3628821028" sldId="256"/>
        </pc:sldMkLst>
        <pc:picChg chg="mod">
          <ac:chgData name="Natalie" userId="2c93ce66-6032-47cb-bbdc-9a6f071f940e" providerId="ADAL" clId="{02477763-A644-41A8-8C6B-348C1EF9D8BF}" dt="2020-03-27T13:30:41.554" v="2482" actId="1076"/>
          <ac:picMkLst>
            <pc:docMk/>
            <pc:sldMk cId="3628821028" sldId="256"/>
            <ac:picMk id="5" creationId="{1862B78D-CD9D-4370-8E62-C3B85FC72AAE}"/>
          </ac:picMkLst>
        </pc:picChg>
      </pc:sldChg>
      <pc:sldChg chg="addSp delSp modSp add del mod setBg">
        <pc:chgData name="Natalie" userId="2c93ce66-6032-47cb-bbdc-9a6f071f940e" providerId="ADAL" clId="{02477763-A644-41A8-8C6B-348C1EF9D8BF}" dt="2020-03-26T19:40:34.652" v="464" actId="2696"/>
        <pc:sldMkLst>
          <pc:docMk/>
          <pc:sldMk cId="3623693976" sldId="257"/>
        </pc:sldMkLst>
        <pc:spChg chg="mod">
          <ac:chgData name="Natalie" userId="2c93ce66-6032-47cb-bbdc-9a6f071f940e" providerId="ADAL" clId="{02477763-A644-41A8-8C6B-348C1EF9D8BF}" dt="2020-03-26T19:23:45.583" v="244" actId="26606"/>
          <ac:spMkLst>
            <pc:docMk/>
            <pc:sldMk cId="3623693976" sldId="257"/>
            <ac:spMk id="2" creationId="{59D5B119-9247-4490-AAF0-0E624F001427}"/>
          </ac:spMkLst>
        </pc:spChg>
        <pc:spChg chg="add del mod">
          <ac:chgData name="Natalie" userId="2c93ce66-6032-47cb-bbdc-9a6f071f940e" providerId="ADAL" clId="{02477763-A644-41A8-8C6B-348C1EF9D8BF}" dt="2020-03-26T19:23:45.583" v="244" actId="26606"/>
          <ac:spMkLst>
            <pc:docMk/>
            <pc:sldMk cId="3623693976" sldId="257"/>
            <ac:spMk id="3" creationId="{48212731-F276-4D54-979E-3C6F0BD43F89}"/>
          </ac:spMkLst>
        </pc:spChg>
        <pc:spChg chg="add del">
          <ac:chgData name="Natalie" userId="2c93ce66-6032-47cb-bbdc-9a6f071f940e" providerId="ADAL" clId="{02477763-A644-41A8-8C6B-348C1EF9D8BF}" dt="2020-03-26T19:23:45.583" v="244" actId="26606"/>
          <ac:spMkLst>
            <pc:docMk/>
            <pc:sldMk cId="3623693976" sldId="257"/>
            <ac:spMk id="8" creationId="{A98AD482-27A4-454E-8A3A-84F73CBDA7E4}"/>
          </ac:spMkLst>
        </pc:spChg>
        <pc:spChg chg="add del">
          <ac:chgData name="Natalie" userId="2c93ce66-6032-47cb-bbdc-9a6f071f940e" providerId="ADAL" clId="{02477763-A644-41A8-8C6B-348C1EF9D8BF}" dt="2020-03-26T19:23:45.583" v="244" actId="26606"/>
          <ac:spMkLst>
            <pc:docMk/>
            <pc:sldMk cId="3623693976" sldId="257"/>
            <ac:spMk id="10" creationId="{322422E2-F15A-43AE-98F1-7210710B0EB8}"/>
          </ac:spMkLst>
        </pc:spChg>
        <pc:spChg chg="add del">
          <ac:chgData name="Natalie" userId="2c93ce66-6032-47cb-bbdc-9a6f071f940e" providerId="ADAL" clId="{02477763-A644-41A8-8C6B-348C1EF9D8BF}" dt="2020-03-26T19:23:45.583" v="244" actId="26606"/>
          <ac:spMkLst>
            <pc:docMk/>
            <pc:sldMk cId="3623693976" sldId="257"/>
            <ac:spMk id="12" creationId="{BDC8164B-5FC0-4CBD-B7AE-0CB8780FFCB3}"/>
          </ac:spMkLst>
        </pc:spChg>
        <pc:spChg chg="add del">
          <ac:chgData name="Natalie" userId="2c93ce66-6032-47cb-bbdc-9a6f071f940e" providerId="ADAL" clId="{02477763-A644-41A8-8C6B-348C1EF9D8BF}" dt="2020-03-26T19:23:45.508" v="243" actId="26606"/>
          <ac:spMkLst>
            <pc:docMk/>
            <pc:sldMk cId="3623693976" sldId="257"/>
            <ac:spMk id="19" creationId="{1B0A7D14-7B67-4022-A8BE-1CCD4A0F1B06}"/>
          </ac:spMkLst>
        </pc:spChg>
        <pc:spChg chg="add del">
          <ac:chgData name="Natalie" userId="2c93ce66-6032-47cb-bbdc-9a6f071f940e" providerId="ADAL" clId="{02477763-A644-41A8-8C6B-348C1EF9D8BF}" dt="2020-03-26T19:23:45.508" v="243" actId="26606"/>
          <ac:spMkLst>
            <pc:docMk/>
            <pc:sldMk cId="3623693976" sldId="257"/>
            <ac:spMk id="21" creationId="{AB09A9E8-BF27-4613-A775-071F082083A9}"/>
          </ac:spMkLst>
        </pc:spChg>
        <pc:spChg chg="add del">
          <ac:chgData name="Natalie" userId="2c93ce66-6032-47cb-bbdc-9a6f071f940e" providerId="ADAL" clId="{02477763-A644-41A8-8C6B-348C1EF9D8BF}" dt="2020-03-26T19:23:45.508" v="243" actId="26606"/>
          <ac:spMkLst>
            <pc:docMk/>
            <pc:sldMk cId="3623693976" sldId="257"/>
            <ac:spMk id="23" creationId="{C3AFE299-6F79-44AF-9A77-2DC2DC1F8461}"/>
          </ac:spMkLst>
        </pc:spChg>
        <pc:spChg chg="add">
          <ac:chgData name="Natalie" userId="2c93ce66-6032-47cb-bbdc-9a6f071f940e" providerId="ADAL" clId="{02477763-A644-41A8-8C6B-348C1EF9D8BF}" dt="2020-03-26T19:23:45.583" v="244" actId="26606"/>
          <ac:spMkLst>
            <pc:docMk/>
            <pc:sldMk cId="3623693976" sldId="257"/>
            <ac:spMk id="25" creationId="{022C3B48-99E5-4B5C-8E49-15C2A9552F4B}"/>
          </ac:spMkLst>
        </pc:spChg>
        <pc:spChg chg="add">
          <ac:chgData name="Natalie" userId="2c93ce66-6032-47cb-bbdc-9a6f071f940e" providerId="ADAL" clId="{02477763-A644-41A8-8C6B-348C1EF9D8BF}" dt="2020-03-26T19:23:45.583" v="244" actId="26606"/>
          <ac:spMkLst>
            <pc:docMk/>
            <pc:sldMk cId="3623693976" sldId="257"/>
            <ac:spMk id="26" creationId="{C67B4E51-3288-4A1F-A92C-87C9401EDE72}"/>
          </ac:spMkLst>
        </pc:spChg>
        <pc:spChg chg="add">
          <ac:chgData name="Natalie" userId="2c93ce66-6032-47cb-bbdc-9a6f071f940e" providerId="ADAL" clId="{02477763-A644-41A8-8C6B-348C1EF9D8BF}" dt="2020-03-26T19:23:45.583" v="244" actId="26606"/>
          <ac:spMkLst>
            <pc:docMk/>
            <pc:sldMk cId="3623693976" sldId="257"/>
            <ac:spMk id="27" creationId="{D3E95A6B-F840-413C-9E78-C33C02FFA468}"/>
          </ac:spMkLst>
        </pc:spChg>
        <pc:graphicFrameChg chg="add del">
          <ac:chgData name="Natalie" userId="2c93ce66-6032-47cb-bbdc-9a6f071f940e" providerId="ADAL" clId="{02477763-A644-41A8-8C6B-348C1EF9D8BF}" dt="2020-03-26T19:23:45.508" v="243" actId="26606"/>
          <ac:graphicFrameMkLst>
            <pc:docMk/>
            <pc:sldMk cId="3623693976" sldId="257"/>
            <ac:graphicFrameMk id="14" creationId="{93E53C16-ABFA-41CA-A463-7D2B202C0445}"/>
          </ac:graphicFrameMkLst>
        </pc:graphicFrameChg>
        <pc:graphicFrameChg chg="add">
          <ac:chgData name="Natalie" userId="2c93ce66-6032-47cb-bbdc-9a6f071f940e" providerId="ADAL" clId="{02477763-A644-41A8-8C6B-348C1EF9D8BF}" dt="2020-03-26T19:23:45.583" v="244" actId="26606"/>
          <ac:graphicFrameMkLst>
            <pc:docMk/>
            <pc:sldMk cId="3623693976" sldId="257"/>
            <ac:graphicFrameMk id="28" creationId="{F9D50DA7-D325-4DB6-9C05-B49B3E19F8CC}"/>
          </ac:graphicFrameMkLst>
        </pc:graphicFrameChg>
      </pc:sldChg>
      <pc:sldChg chg="add del ord">
        <pc:chgData name="Natalie" userId="2c93ce66-6032-47cb-bbdc-9a6f071f940e" providerId="ADAL" clId="{02477763-A644-41A8-8C6B-348C1EF9D8BF}" dt="2020-03-26T19:24:52.485" v="249" actId="2696"/>
        <pc:sldMkLst>
          <pc:docMk/>
          <pc:sldMk cId="2009803625" sldId="258"/>
        </pc:sldMkLst>
      </pc:sldChg>
      <pc:sldChg chg="delSp modSp add mod">
        <pc:chgData name="Natalie" userId="2c93ce66-6032-47cb-bbdc-9a6f071f940e" providerId="ADAL" clId="{02477763-A644-41A8-8C6B-348C1EF9D8BF}" dt="2020-03-26T20:39:48.455" v="1458" actId="1076"/>
        <pc:sldMkLst>
          <pc:docMk/>
          <pc:sldMk cId="1164743822" sldId="259"/>
        </pc:sldMkLst>
        <pc:spChg chg="mod">
          <ac:chgData name="Natalie" userId="2c93ce66-6032-47cb-bbdc-9a6f071f940e" providerId="ADAL" clId="{02477763-A644-41A8-8C6B-348C1EF9D8BF}" dt="2020-03-26T20:39:48.455" v="1458" actId="1076"/>
          <ac:spMkLst>
            <pc:docMk/>
            <pc:sldMk cId="1164743822" sldId="259"/>
            <ac:spMk id="2" creationId="{977C79D2-D691-45B8-8582-A712F59B9077}"/>
          </ac:spMkLst>
        </pc:spChg>
        <pc:spChg chg="del">
          <ac:chgData name="Natalie" userId="2c93ce66-6032-47cb-bbdc-9a6f071f940e" providerId="ADAL" clId="{02477763-A644-41A8-8C6B-348C1EF9D8BF}" dt="2020-03-26T19:25:55.319" v="308"/>
          <ac:spMkLst>
            <pc:docMk/>
            <pc:sldMk cId="1164743822" sldId="259"/>
            <ac:spMk id="3" creationId="{A9C28791-D31D-40F7-B45D-E46E5471E1E4}"/>
          </ac:spMkLst>
        </pc:spChg>
      </pc:sldChg>
      <pc:sldChg chg="addSp delSp modSp add mod setBg setClrOvrMap delDesignElem">
        <pc:chgData name="Natalie" userId="2c93ce66-6032-47cb-bbdc-9a6f071f940e" providerId="ADAL" clId="{02477763-A644-41A8-8C6B-348C1EF9D8BF}" dt="2020-03-27T13:26:26.749" v="2071" actId="962"/>
        <pc:sldMkLst>
          <pc:docMk/>
          <pc:sldMk cId="3646801282" sldId="260"/>
        </pc:sldMkLst>
        <pc:spChg chg="mod">
          <ac:chgData name="Natalie" userId="2c93ce66-6032-47cb-bbdc-9a6f071f940e" providerId="ADAL" clId="{02477763-A644-41A8-8C6B-348C1EF9D8BF}" dt="2020-03-26T20:03:09.204" v="758" actId="26606"/>
          <ac:spMkLst>
            <pc:docMk/>
            <pc:sldMk cId="3646801282" sldId="260"/>
            <ac:spMk id="2" creationId="{EB5254A2-6ED1-4004-B4EB-C9CC46967636}"/>
          </ac:spMkLst>
        </pc:spChg>
        <pc:spChg chg="add del mod">
          <ac:chgData name="Natalie" userId="2c93ce66-6032-47cb-bbdc-9a6f071f940e" providerId="ADAL" clId="{02477763-A644-41A8-8C6B-348C1EF9D8BF}" dt="2020-03-26T20:03:09.204" v="758" actId="26606"/>
          <ac:spMkLst>
            <pc:docMk/>
            <pc:sldMk cId="3646801282" sldId="260"/>
            <ac:spMk id="3" creationId="{1C44DD03-27EB-49EB-BB38-B508BBAE1F55}"/>
          </ac:spMkLst>
        </pc:spChg>
        <pc:spChg chg="add del">
          <ac:chgData name="Natalie" userId="2c93ce66-6032-47cb-bbdc-9a6f071f940e" providerId="ADAL" clId="{02477763-A644-41A8-8C6B-348C1EF9D8BF}" dt="2020-03-26T19:58:47.312" v="723" actId="26606"/>
          <ac:spMkLst>
            <pc:docMk/>
            <pc:sldMk cId="3646801282" sldId="260"/>
            <ac:spMk id="6" creationId="{322422E2-F15A-43AE-98F1-7210710B0EB8}"/>
          </ac:spMkLst>
        </pc:spChg>
        <pc:spChg chg="add del">
          <ac:chgData name="Natalie" userId="2c93ce66-6032-47cb-bbdc-9a6f071f940e" providerId="ADAL" clId="{02477763-A644-41A8-8C6B-348C1EF9D8BF}" dt="2020-03-26T19:58:47.312" v="723" actId="26606"/>
          <ac:spMkLst>
            <pc:docMk/>
            <pc:sldMk cId="3646801282" sldId="260"/>
            <ac:spMk id="7" creationId="{BDC8164B-5FC0-4CBD-B7AE-0CB8780FFCB3}"/>
          </ac:spMkLst>
        </pc:spChg>
        <pc:spChg chg="add del">
          <ac:chgData name="Natalie" userId="2c93ce66-6032-47cb-bbdc-9a6f071f940e" providerId="ADAL" clId="{02477763-A644-41A8-8C6B-348C1EF9D8BF}" dt="2020-03-26T19:58:47.312" v="723" actId="26606"/>
          <ac:spMkLst>
            <pc:docMk/>
            <pc:sldMk cId="3646801282" sldId="260"/>
            <ac:spMk id="8" creationId="{A98AD482-27A4-454E-8A3A-84F73CBDA7E4}"/>
          </ac:spMkLst>
        </pc:spChg>
        <pc:spChg chg="add del">
          <ac:chgData name="Natalie" userId="2c93ce66-6032-47cb-bbdc-9a6f071f940e" providerId="ADAL" clId="{02477763-A644-41A8-8C6B-348C1EF9D8BF}" dt="2020-03-26T19:57:04.033" v="633" actId="26606"/>
          <ac:spMkLst>
            <pc:docMk/>
            <pc:sldMk cId="3646801282" sldId="260"/>
            <ac:spMk id="10" creationId="{1B0A7D14-7B67-4022-A8BE-1CCD4A0F1B06}"/>
          </ac:spMkLst>
        </pc:spChg>
        <pc:spChg chg="add del mod">
          <ac:chgData name="Natalie" userId="2c93ce66-6032-47cb-bbdc-9a6f071f940e" providerId="ADAL" clId="{02477763-A644-41A8-8C6B-348C1EF9D8BF}" dt="2020-03-26T20:01:29.657" v="743"/>
          <ac:spMkLst>
            <pc:docMk/>
            <pc:sldMk cId="3646801282" sldId="260"/>
            <ac:spMk id="11" creationId="{02CE45DB-2821-41A6-ACDD-B5E9D05DA09E}"/>
          </ac:spMkLst>
        </pc:spChg>
        <pc:spChg chg="add del">
          <ac:chgData name="Natalie" userId="2c93ce66-6032-47cb-bbdc-9a6f071f940e" providerId="ADAL" clId="{02477763-A644-41A8-8C6B-348C1EF9D8BF}" dt="2020-03-26T19:57:04.033" v="633" actId="26606"/>
          <ac:spMkLst>
            <pc:docMk/>
            <pc:sldMk cId="3646801282" sldId="260"/>
            <ac:spMk id="12" creationId="{AB09A9E8-BF27-4613-A775-071F082083A9}"/>
          </ac:spMkLst>
        </pc:spChg>
        <pc:spChg chg="add del">
          <ac:chgData name="Natalie" userId="2c93ce66-6032-47cb-bbdc-9a6f071f940e" providerId="ADAL" clId="{02477763-A644-41A8-8C6B-348C1EF9D8BF}" dt="2020-03-26T20:02:54.808" v="755" actId="26606"/>
          <ac:spMkLst>
            <pc:docMk/>
            <pc:sldMk cId="3646801282" sldId="260"/>
            <ac:spMk id="13" creationId="{E1CE536E-134A-4A35-900B-30F927D5B525}"/>
          </ac:spMkLst>
        </pc:spChg>
        <pc:spChg chg="add del">
          <ac:chgData name="Natalie" userId="2c93ce66-6032-47cb-bbdc-9a6f071f940e" providerId="ADAL" clId="{02477763-A644-41A8-8C6B-348C1EF9D8BF}" dt="2020-03-26T19:57:04.033" v="633" actId="26606"/>
          <ac:spMkLst>
            <pc:docMk/>
            <pc:sldMk cId="3646801282" sldId="260"/>
            <ac:spMk id="14" creationId="{C3AFE299-6F79-44AF-9A77-2DC2DC1F8461}"/>
          </ac:spMkLst>
        </pc:spChg>
        <pc:spChg chg="add del">
          <ac:chgData name="Natalie" userId="2c93ce66-6032-47cb-bbdc-9a6f071f940e" providerId="ADAL" clId="{02477763-A644-41A8-8C6B-348C1EF9D8BF}" dt="2020-03-26T20:02:54.808" v="755" actId="26606"/>
          <ac:spMkLst>
            <pc:docMk/>
            <pc:sldMk cId="3646801282" sldId="260"/>
            <ac:spMk id="16" creationId="{FA0382D1-1594-4E3D-842E-04E1E5E7578B}"/>
          </ac:spMkLst>
        </pc:spChg>
        <pc:spChg chg="add del">
          <ac:chgData name="Natalie" userId="2c93ce66-6032-47cb-bbdc-9a6f071f940e" providerId="ADAL" clId="{02477763-A644-41A8-8C6B-348C1EF9D8BF}" dt="2020-03-26T20:03:09.183" v="757" actId="26606"/>
          <ac:spMkLst>
            <pc:docMk/>
            <pc:sldMk cId="3646801282" sldId="260"/>
            <ac:spMk id="18" creationId="{20E344BB-E23E-4198-B2C7-8E752C6A956A}"/>
          </ac:spMkLst>
        </pc:spChg>
        <pc:spChg chg="add del">
          <ac:chgData name="Natalie" userId="2c93ce66-6032-47cb-bbdc-9a6f071f940e" providerId="ADAL" clId="{02477763-A644-41A8-8C6B-348C1EF9D8BF}" dt="2020-03-26T20:03:09.183" v="757" actId="26606"/>
          <ac:spMkLst>
            <pc:docMk/>
            <pc:sldMk cId="3646801282" sldId="260"/>
            <ac:spMk id="19" creationId="{93B3D315-2706-4149-873C-331EDFAFEF5A}"/>
          </ac:spMkLst>
        </pc:spChg>
        <pc:spChg chg="add del">
          <ac:chgData name="Natalie" userId="2c93ce66-6032-47cb-bbdc-9a6f071f940e" providerId="ADAL" clId="{02477763-A644-41A8-8C6B-348C1EF9D8BF}" dt="2020-03-26T20:03:09.183" v="757" actId="26606"/>
          <ac:spMkLst>
            <pc:docMk/>
            <pc:sldMk cId="3646801282" sldId="260"/>
            <ac:spMk id="20" creationId="{8D04E398-086D-467C-B390-9F9079FA7ABA}"/>
          </ac:spMkLst>
        </pc:spChg>
        <pc:spChg chg="add">
          <ac:chgData name="Natalie" userId="2c93ce66-6032-47cb-bbdc-9a6f071f940e" providerId="ADAL" clId="{02477763-A644-41A8-8C6B-348C1EF9D8BF}" dt="2020-03-26T20:03:09.204" v="758" actId="26606"/>
          <ac:spMkLst>
            <pc:docMk/>
            <pc:sldMk cId="3646801282" sldId="260"/>
            <ac:spMk id="22" creationId="{0151AADE-3190-40C1-806A-ED3744263059}"/>
          </ac:spMkLst>
        </pc:spChg>
        <pc:graphicFrameChg chg="add del">
          <ac:chgData name="Natalie" userId="2c93ce66-6032-47cb-bbdc-9a6f071f940e" providerId="ADAL" clId="{02477763-A644-41A8-8C6B-348C1EF9D8BF}" dt="2020-03-26T19:57:04.033" v="633" actId="26606"/>
          <ac:graphicFrameMkLst>
            <pc:docMk/>
            <pc:sldMk cId="3646801282" sldId="260"/>
            <ac:graphicFrameMk id="5" creationId="{BE2E8E10-6FCC-4A17-978C-571E6FF4D3A8}"/>
          </ac:graphicFrameMkLst>
        </pc:graphicFrameChg>
        <pc:picChg chg="add mod ord">
          <ac:chgData name="Natalie" userId="2c93ce66-6032-47cb-bbdc-9a6f071f940e" providerId="ADAL" clId="{02477763-A644-41A8-8C6B-348C1EF9D8BF}" dt="2020-03-27T13:26:26.749" v="2071" actId="962"/>
          <ac:picMkLst>
            <pc:docMk/>
            <pc:sldMk cId="3646801282" sldId="260"/>
            <ac:picMk id="9" creationId="{6161A5B1-DDD5-4C96-B5E5-7D993E5FD0EC}"/>
          </ac:picMkLst>
        </pc:picChg>
      </pc:sldChg>
      <pc:sldChg chg="modSp add del mod">
        <pc:chgData name="Natalie" userId="2c93ce66-6032-47cb-bbdc-9a6f071f940e" providerId="ADAL" clId="{02477763-A644-41A8-8C6B-348C1EF9D8BF}" dt="2020-03-26T19:57:03.263" v="632"/>
        <pc:sldMkLst>
          <pc:docMk/>
          <pc:sldMk cId="900650243" sldId="261"/>
        </pc:sldMkLst>
        <pc:spChg chg="mod">
          <ac:chgData name="Natalie" userId="2c93ce66-6032-47cb-bbdc-9a6f071f940e" providerId="ADAL" clId="{02477763-A644-41A8-8C6B-348C1EF9D8BF}" dt="2020-03-26T19:57:02.786" v="631" actId="20577"/>
          <ac:spMkLst>
            <pc:docMk/>
            <pc:sldMk cId="900650243" sldId="261"/>
            <ac:spMk id="2" creationId="{B231CB5F-7BBE-49EA-BB73-1E6E6B0242D2}"/>
          </ac:spMkLst>
        </pc:spChg>
        <pc:spChg chg="mod">
          <ac:chgData name="Natalie" userId="2c93ce66-6032-47cb-bbdc-9a6f071f940e" providerId="ADAL" clId="{02477763-A644-41A8-8C6B-348C1EF9D8BF}" dt="2020-03-26T19:57:00.991" v="629" actId="20577"/>
          <ac:spMkLst>
            <pc:docMk/>
            <pc:sldMk cId="900650243" sldId="261"/>
            <ac:spMk id="3" creationId="{B1F40CB8-FE40-4247-9142-4A9F40443A53}"/>
          </ac:spMkLst>
        </pc:spChg>
      </pc:sldChg>
      <pc:sldChg chg="modSp add mod">
        <pc:chgData name="Natalie" userId="2c93ce66-6032-47cb-bbdc-9a6f071f940e" providerId="ADAL" clId="{02477763-A644-41A8-8C6B-348C1EF9D8BF}" dt="2020-03-26T20:16:41.966" v="1041" actId="1076"/>
        <pc:sldMkLst>
          <pc:docMk/>
          <pc:sldMk cId="3923236773" sldId="261"/>
        </pc:sldMkLst>
        <pc:spChg chg="mod">
          <ac:chgData name="Natalie" userId="2c93ce66-6032-47cb-bbdc-9a6f071f940e" providerId="ADAL" clId="{02477763-A644-41A8-8C6B-348C1EF9D8BF}" dt="2020-03-26T20:16:41.966" v="1041" actId="1076"/>
          <ac:spMkLst>
            <pc:docMk/>
            <pc:sldMk cId="3923236773" sldId="261"/>
            <ac:spMk id="2" creationId="{1BE56FA9-B612-4AFC-B7C4-BEEC0D49DED1}"/>
          </ac:spMkLst>
        </pc:spChg>
        <pc:spChg chg="mod">
          <ac:chgData name="Natalie" userId="2c93ce66-6032-47cb-bbdc-9a6f071f940e" providerId="ADAL" clId="{02477763-A644-41A8-8C6B-348C1EF9D8BF}" dt="2020-03-26T20:16:14.488" v="1037" actId="20577"/>
          <ac:spMkLst>
            <pc:docMk/>
            <pc:sldMk cId="3923236773" sldId="261"/>
            <ac:spMk id="3" creationId="{4D2DB3DA-547F-4B61-ABC2-536C2296ABC1}"/>
          </ac:spMkLst>
        </pc:spChg>
      </pc:sldChg>
      <pc:sldChg chg="addSp modSp add mod setBg">
        <pc:chgData name="Natalie" userId="2c93ce66-6032-47cb-bbdc-9a6f071f940e" providerId="ADAL" clId="{02477763-A644-41A8-8C6B-348C1EF9D8BF}" dt="2020-03-26T20:27:24.408" v="1182" actId="26606"/>
        <pc:sldMkLst>
          <pc:docMk/>
          <pc:sldMk cId="3933232712" sldId="262"/>
        </pc:sldMkLst>
        <pc:spChg chg="mod">
          <ac:chgData name="Natalie" userId="2c93ce66-6032-47cb-bbdc-9a6f071f940e" providerId="ADAL" clId="{02477763-A644-41A8-8C6B-348C1EF9D8BF}" dt="2020-03-26T20:27:24.408" v="1182" actId="26606"/>
          <ac:spMkLst>
            <pc:docMk/>
            <pc:sldMk cId="3933232712" sldId="262"/>
            <ac:spMk id="2" creationId="{A0A75485-A5FF-4646-BDB4-B85954D33C6E}"/>
          </ac:spMkLst>
        </pc:spChg>
        <pc:spChg chg="mod">
          <ac:chgData name="Natalie" userId="2c93ce66-6032-47cb-bbdc-9a6f071f940e" providerId="ADAL" clId="{02477763-A644-41A8-8C6B-348C1EF9D8BF}" dt="2020-03-26T20:27:24.408" v="1182" actId="26606"/>
          <ac:spMkLst>
            <pc:docMk/>
            <pc:sldMk cId="3933232712" sldId="262"/>
            <ac:spMk id="3" creationId="{2A777C23-C4F2-43B5-964D-4CC20C229A20}"/>
          </ac:spMkLst>
        </pc:spChg>
        <pc:spChg chg="add">
          <ac:chgData name="Natalie" userId="2c93ce66-6032-47cb-bbdc-9a6f071f940e" providerId="ADAL" clId="{02477763-A644-41A8-8C6B-348C1EF9D8BF}" dt="2020-03-26T20:27:24.408" v="1182" actId="26606"/>
          <ac:spMkLst>
            <pc:docMk/>
            <pc:sldMk cId="3933232712" sldId="262"/>
            <ac:spMk id="10" creationId="{374BD3A9-25D1-4691-BE05-149182EC4C13}"/>
          </ac:spMkLst>
        </pc:spChg>
        <pc:spChg chg="add">
          <ac:chgData name="Natalie" userId="2c93ce66-6032-47cb-bbdc-9a6f071f940e" providerId="ADAL" clId="{02477763-A644-41A8-8C6B-348C1EF9D8BF}" dt="2020-03-26T20:27:24.408" v="1182" actId="26606"/>
          <ac:spMkLst>
            <pc:docMk/>
            <pc:sldMk cId="3933232712" sldId="262"/>
            <ac:spMk id="12" creationId="{8D49CF1A-01DD-4115-A6BB-CFA8F704534E}"/>
          </ac:spMkLst>
        </pc:spChg>
        <pc:spChg chg="add">
          <ac:chgData name="Natalie" userId="2c93ce66-6032-47cb-bbdc-9a6f071f940e" providerId="ADAL" clId="{02477763-A644-41A8-8C6B-348C1EF9D8BF}" dt="2020-03-26T20:27:24.408" v="1182" actId="26606"/>
          <ac:spMkLst>
            <pc:docMk/>
            <pc:sldMk cId="3933232712" sldId="262"/>
            <ac:spMk id="14" creationId="{5FDAFA16-9D2D-4BEC-89D0-B4EABEE911B1}"/>
          </ac:spMkLst>
        </pc:spChg>
        <pc:picChg chg="add">
          <ac:chgData name="Natalie" userId="2c93ce66-6032-47cb-bbdc-9a6f071f940e" providerId="ADAL" clId="{02477763-A644-41A8-8C6B-348C1EF9D8BF}" dt="2020-03-26T20:27:24.408" v="1182" actId="26606"/>
          <ac:picMkLst>
            <pc:docMk/>
            <pc:sldMk cId="3933232712" sldId="262"/>
            <ac:picMk id="7" creationId="{C1E3EB75-9E4E-42E7-8D79-82CFE78EE4AA}"/>
          </ac:picMkLst>
        </pc:picChg>
      </pc:sldChg>
      <pc:sldChg chg="addSp delSp modSp add mod setBg setClrOvrMap">
        <pc:chgData name="Natalie" userId="2c93ce66-6032-47cb-bbdc-9a6f071f940e" providerId="ADAL" clId="{02477763-A644-41A8-8C6B-348C1EF9D8BF}" dt="2020-03-26T20:39:23.389" v="1457"/>
        <pc:sldMkLst>
          <pc:docMk/>
          <pc:sldMk cId="3202464284" sldId="263"/>
        </pc:sldMkLst>
        <pc:spChg chg="mod">
          <ac:chgData name="Natalie" userId="2c93ce66-6032-47cb-bbdc-9a6f071f940e" providerId="ADAL" clId="{02477763-A644-41A8-8C6B-348C1EF9D8BF}" dt="2020-03-26T20:36:33.260" v="1449" actId="26606"/>
          <ac:spMkLst>
            <pc:docMk/>
            <pc:sldMk cId="3202464284" sldId="263"/>
            <ac:spMk id="2" creationId="{45E51620-9D1B-4637-B667-D9F007F5299C}"/>
          </ac:spMkLst>
        </pc:spChg>
        <pc:spChg chg="mod">
          <ac:chgData name="Natalie" userId="2c93ce66-6032-47cb-bbdc-9a6f071f940e" providerId="ADAL" clId="{02477763-A644-41A8-8C6B-348C1EF9D8BF}" dt="2020-03-26T20:37:10.296" v="1455" actId="1076"/>
          <ac:spMkLst>
            <pc:docMk/>
            <pc:sldMk cId="3202464284" sldId="263"/>
            <ac:spMk id="3" creationId="{8983CDCE-6774-4AD8-844C-9E576EA4A78B}"/>
          </ac:spMkLst>
        </pc:spChg>
        <pc:spChg chg="add del mod">
          <ac:chgData name="Natalie" userId="2c93ce66-6032-47cb-bbdc-9a6f071f940e" providerId="ADAL" clId="{02477763-A644-41A8-8C6B-348C1EF9D8BF}" dt="2020-03-26T20:39:23.389" v="1457"/>
          <ac:spMkLst>
            <pc:docMk/>
            <pc:sldMk cId="3202464284" sldId="263"/>
            <ac:spMk id="6" creationId="{4612B8B6-F580-480F-B740-3327E1E8DCCC}"/>
          </ac:spMkLst>
        </pc:spChg>
        <pc:spChg chg="add del">
          <ac:chgData name="Natalie" userId="2c93ce66-6032-47cb-bbdc-9a6f071f940e" providerId="ADAL" clId="{02477763-A644-41A8-8C6B-348C1EF9D8BF}" dt="2020-03-26T20:36:09.051" v="1444" actId="26606"/>
          <ac:spMkLst>
            <pc:docMk/>
            <pc:sldMk cId="3202464284" sldId="263"/>
            <ac:spMk id="11" creationId="{0151AADE-3190-40C1-806A-ED3744263059}"/>
          </ac:spMkLst>
        </pc:spChg>
        <pc:spChg chg="add del">
          <ac:chgData name="Natalie" userId="2c93ce66-6032-47cb-bbdc-9a6f071f940e" providerId="ADAL" clId="{02477763-A644-41A8-8C6B-348C1EF9D8BF}" dt="2020-03-26T20:36:29.832" v="1446" actId="26606"/>
          <ac:spMkLst>
            <pc:docMk/>
            <pc:sldMk cId="3202464284" sldId="263"/>
            <ac:spMk id="13" creationId="{F9BC648B-BC3C-4674-B1FD-2F9F1C6D753E}"/>
          </ac:spMkLst>
        </pc:spChg>
        <pc:spChg chg="add del">
          <ac:chgData name="Natalie" userId="2c93ce66-6032-47cb-bbdc-9a6f071f940e" providerId="ADAL" clId="{02477763-A644-41A8-8C6B-348C1EF9D8BF}" dt="2020-03-26T20:36:29.832" v="1446" actId="26606"/>
          <ac:spMkLst>
            <pc:docMk/>
            <pc:sldMk cId="3202464284" sldId="263"/>
            <ac:spMk id="14" creationId="{CA77D789-9DE0-43A3-B196-F13CFECFAC1F}"/>
          </ac:spMkLst>
        </pc:spChg>
        <pc:spChg chg="add del">
          <ac:chgData name="Natalie" userId="2c93ce66-6032-47cb-bbdc-9a6f071f940e" providerId="ADAL" clId="{02477763-A644-41A8-8C6B-348C1EF9D8BF}" dt="2020-03-26T20:36:33.230" v="1448" actId="26606"/>
          <ac:spMkLst>
            <pc:docMk/>
            <pc:sldMk cId="3202464284" sldId="263"/>
            <ac:spMk id="15" creationId="{9D739A10-E566-49E7-A1A9-589AADBC2EF7}"/>
          </ac:spMkLst>
        </pc:spChg>
        <pc:spChg chg="add del">
          <ac:chgData name="Natalie" userId="2c93ce66-6032-47cb-bbdc-9a6f071f940e" providerId="ADAL" clId="{02477763-A644-41A8-8C6B-348C1EF9D8BF}" dt="2020-03-26T20:36:33.230" v="1448" actId="26606"/>
          <ac:spMkLst>
            <pc:docMk/>
            <pc:sldMk cId="3202464284" sldId="263"/>
            <ac:spMk id="16" creationId="{90EA20CD-7CA4-4B5F-81C5-95EBAEEBC81F}"/>
          </ac:spMkLst>
        </pc:spChg>
        <pc:spChg chg="add del">
          <ac:chgData name="Natalie" userId="2c93ce66-6032-47cb-bbdc-9a6f071f940e" providerId="ADAL" clId="{02477763-A644-41A8-8C6B-348C1EF9D8BF}" dt="2020-03-26T20:36:33.230" v="1448" actId="26606"/>
          <ac:spMkLst>
            <pc:docMk/>
            <pc:sldMk cId="3202464284" sldId="263"/>
            <ac:spMk id="17" creationId="{60976558-2A03-4E85-B915-BE13F4AB8A2B}"/>
          </ac:spMkLst>
        </pc:spChg>
        <pc:spChg chg="add del">
          <ac:chgData name="Natalie" userId="2c93ce66-6032-47cb-bbdc-9a6f071f940e" providerId="ADAL" clId="{02477763-A644-41A8-8C6B-348C1EF9D8BF}" dt="2020-03-26T20:36:33.230" v="1448" actId="26606"/>
          <ac:spMkLst>
            <pc:docMk/>
            <pc:sldMk cId="3202464284" sldId="263"/>
            <ac:spMk id="18" creationId="{DAE7A9FC-5A08-4340-A5F4-12BAA390B941}"/>
          </ac:spMkLst>
        </pc:spChg>
        <pc:spChg chg="add">
          <ac:chgData name="Natalie" userId="2c93ce66-6032-47cb-bbdc-9a6f071f940e" providerId="ADAL" clId="{02477763-A644-41A8-8C6B-348C1EF9D8BF}" dt="2020-03-26T20:36:33.260" v="1449" actId="26606"/>
          <ac:spMkLst>
            <pc:docMk/>
            <pc:sldMk cId="3202464284" sldId="263"/>
            <ac:spMk id="20" creationId="{0151AADE-3190-40C1-806A-ED3744263059}"/>
          </ac:spMkLst>
        </pc:spChg>
        <pc:picChg chg="add mod ord">
          <ac:chgData name="Natalie" userId="2c93ce66-6032-47cb-bbdc-9a6f071f940e" providerId="ADAL" clId="{02477763-A644-41A8-8C6B-348C1EF9D8BF}" dt="2020-03-26T20:37:11.819" v="1456" actId="1076"/>
          <ac:picMkLst>
            <pc:docMk/>
            <pc:sldMk cId="3202464284" sldId="263"/>
            <ac:picMk id="5" creationId="{DBCE277E-A87B-4D7F-A646-75EF40BBEF17}"/>
          </ac:picMkLst>
        </pc:picChg>
      </pc:sldChg>
      <pc:sldChg chg="addSp modSp add mod setBg">
        <pc:chgData name="Natalie" userId="2c93ce66-6032-47cb-bbdc-9a6f071f940e" providerId="ADAL" clId="{02477763-A644-41A8-8C6B-348C1EF9D8BF}" dt="2020-03-26T20:53:27.533" v="1647" actId="26606"/>
        <pc:sldMkLst>
          <pc:docMk/>
          <pc:sldMk cId="614098325" sldId="264"/>
        </pc:sldMkLst>
        <pc:spChg chg="mod">
          <ac:chgData name="Natalie" userId="2c93ce66-6032-47cb-bbdc-9a6f071f940e" providerId="ADAL" clId="{02477763-A644-41A8-8C6B-348C1EF9D8BF}" dt="2020-03-26T20:53:27.533" v="1647" actId="26606"/>
          <ac:spMkLst>
            <pc:docMk/>
            <pc:sldMk cId="614098325" sldId="264"/>
            <ac:spMk id="2" creationId="{23086AC2-DE01-4C5F-99D7-275FDA87FB4D}"/>
          </ac:spMkLst>
        </pc:spChg>
        <pc:spChg chg="mod">
          <ac:chgData name="Natalie" userId="2c93ce66-6032-47cb-bbdc-9a6f071f940e" providerId="ADAL" clId="{02477763-A644-41A8-8C6B-348C1EF9D8BF}" dt="2020-03-26T20:53:27.533" v="1647" actId="26606"/>
          <ac:spMkLst>
            <pc:docMk/>
            <pc:sldMk cId="614098325" sldId="264"/>
            <ac:spMk id="3" creationId="{E62F473B-D8D5-4F2C-8423-C4F0772BA36C}"/>
          </ac:spMkLst>
        </pc:spChg>
        <pc:spChg chg="add">
          <ac:chgData name="Natalie" userId="2c93ce66-6032-47cb-bbdc-9a6f071f940e" providerId="ADAL" clId="{02477763-A644-41A8-8C6B-348C1EF9D8BF}" dt="2020-03-26T20:53:27.533" v="1647" actId="26606"/>
          <ac:spMkLst>
            <pc:docMk/>
            <pc:sldMk cId="614098325" sldId="264"/>
            <ac:spMk id="10" creationId="{374BD3A9-25D1-4691-BE05-149182EC4C13}"/>
          </ac:spMkLst>
        </pc:spChg>
        <pc:spChg chg="add">
          <ac:chgData name="Natalie" userId="2c93ce66-6032-47cb-bbdc-9a6f071f940e" providerId="ADAL" clId="{02477763-A644-41A8-8C6B-348C1EF9D8BF}" dt="2020-03-26T20:53:27.533" v="1647" actId="26606"/>
          <ac:spMkLst>
            <pc:docMk/>
            <pc:sldMk cId="614098325" sldId="264"/>
            <ac:spMk id="12" creationId="{8D49CF1A-01DD-4115-A6BB-CFA8F704534E}"/>
          </ac:spMkLst>
        </pc:spChg>
        <pc:spChg chg="add">
          <ac:chgData name="Natalie" userId="2c93ce66-6032-47cb-bbdc-9a6f071f940e" providerId="ADAL" clId="{02477763-A644-41A8-8C6B-348C1EF9D8BF}" dt="2020-03-26T20:53:27.533" v="1647" actId="26606"/>
          <ac:spMkLst>
            <pc:docMk/>
            <pc:sldMk cId="614098325" sldId="264"/>
            <ac:spMk id="14" creationId="{5FDAFA16-9D2D-4BEC-89D0-B4EABEE911B1}"/>
          </ac:spMkLst>
        </pc:spChg>
        <pc:picChg chg="add">
          <ac:chgData name="Natalie" userId="2c93ce66-6032-47cb-bbdc-9a6f071f940e" providerId="ADAL" clId="{02477763-A644-41A8-8C6B-348C1EF9D8BF}" dt="2020-03-26T20:53:27.533" v="1647" actId="26606"/>
          <ac:picMkLst>
            <pc:docMk/>
            <pc:sldMk cId="614098325" sldId="264"/>
            <ac:picMk id="7" creationId="{C355B551-7D63-474A-B213-BD6DFC18B7A5}"/>
          </ac:picMkLst>
        </pc:picChg>
      </pc:sldChg>
      <pc:sldChg chg="addSp delSp modSp add mod setBg">
        <pc:chgData name="Natalie" userId="2c93ce66-6032-47cb-bbdc-9a6f071f940e" providerId="ADAL" clId="{02477763-A644-41A8-8C6B-348C1EF9D8BF}" dt="2020-03-27T13:18:28.501" v="1905" actId="26606"/>
        <pc:sldMkLst>
          <pc:docMk/>
          <pc:sldMk cId="291846117" sldId="265"/>
        </pc:sldMkLst>
        <pc:spChg chg="mod">
          <ac:chgData name="Natalie" userId="2c93ce66-6032-47cb-bbdc-9a6f071f940e" providerId="ADAL" clId="{02477763-A644-41A8-8C6B-348C1EF9D8BF}" dt="2020-03-27T13:18:28.501" v="1905" actId="26606"/>
          <ac:spMkLst>
            <pc:docMk/>
            <pc:sldMk cId="291846117" sldId="265"/>
            <ac:spMk id="2" creationId="{50D91DF5-EF68-40F0-8804-92F20D374281}"/>
          </ac:spMkLst>
        </pc:spChg>
        <pc:spChg chg="add del mod">
          <ac:chgData name="Natalie" userId="2c93ce66-6032-47cb-bbdc-9a6f071f940e" providerId="ADAL" clId="{02477763-A644-41A8-8C6B-348C1EF9D8BF}" dt="2020-03-27T13:18:28.501" v="1905" actId="26606"/>
          <ac:spMkLst>
            <pc:docMk/>
            <pc:sldMk cId="291846117" sldId="265"/>
            <ac:spMk id="3" creationId="{FD9ABA2E-AA0C-474E-8770-69AF976B419C}"/>
          </ac:spMkLst>
        </pc:spChg>
        <pc:spChg chg="add">
          <ac:chgData name="Natalie" userId="2c93ce66-6032-47cb-bbdc-9a6f071f940e" providerId="ADAL" clId="{02477763-A644-41A8-8C6B-348C1EF9D8BF}" dt="2020-03-27T13:18:28.501" v="1905" actId="26606"/>
          <ac:spMkLst>
            <pc:docMk/>
            <pc:sldMk cId="291846117" sldId="265"/>
            <ac:spMk id="8" creationId="{A98AD482-27A4-454E-8A3A-84F73CBDA7E4}"/>
          </ac:spMkLst>
        </pc:spChg>
        <pc:spChg chg="add del">
          <ac:chgData name="Natalie" userId="2c93ce66-6032-47cb-bbdc-9a6f071f940e" providerId="ADAL" clId="{02477763-A644-41A8-8C6B-348C1EF9D8BF}" dt="2020-03-27T13:18:28.477" v="1904" actId="26606"/>
          <ac:spMkLst>
            <pc:docMk/>
            <pc:sldMk cId="291846117" sldId="265"/>
            <ac:spMk id="10" creationId="{1B0A7D14-7B67-4022-A8BE-1CCD4A0F1B06}"/>
          </ac:spMkLst>
        </pc:spChg>
        <pc:spChg chg="add del">
          <ac:chgData name="Natalie" userId="2c93ce66-6032-47cb-bbdc-9a6f071f940e" providerId="ADAL" clId="{02477763-A644-41A8-8C6B-348C1EF9D8BF}" dt="2020-03-27T13:18:28.477" v="1904" actId="26606"/>
          <ac:spMkLst>
            <pc:docMk/>
            <pc:sldMk cId="291846117" sldId="265"/>
            <ac:spMk id="12" creationId="{AB09A9E8-BF27-4613-A775-071F082083A9}"/>
          </ac:spMkLst>
        </pc:spChg>
        <pc:spChg chg="add del">
          <ac:chgData name="Natalie" userId="2c93ce66-6032-47cb-bbdc-9a6f071f940e" providerId="ADAL" clId="{02477763-A644-41A8-8C6B-348C1EF9D8BF}" dt="2020-03-27T13:18:28.477" v="1904" actId="26606"/>
          <ac:spMkLst>
            <pc:docMk/>
            <pc:sldMk cId="291846117" sldId="265"/>
            <ac:spMk id="14" creationId="{C3AFE299-6F79-44AF-9A77-2DC2DC1F8461}"/>
          </ac:spMkLst>
        </pc:spChg>
        <pc:spChg chg="add">
          <ac:chgData name="Natalie" userId="2c93ce66-6032-47cb-bbdc-9a6f071f940e" providerId="ADAL" clId="{02477763-A644-41A8-8C6B-348C1EF9D8BF}" dt="2020-03-27T13:18:28.501" v="1905" actId="26606"/>
          <ac:spMkLst>
            <pc:docMk/>
            <pc:sldMk cId="291846117" sldId="265"/>
            <ac:spMk id="16" creationId="{322422E2-F15A-43AE-98F1-7210710B0EB8}"/>
          </ac:spMkLst>
        </pc:spChg>
        <pc:spChg chg="add">
          <ac:chgData name="Natalie" userId="2c93ce66-6032-47cb-bbdc-9a6f071f940e" providerId="ADAL" clId="{02477763-A644-41A8-8C6B-348C1EF9D8BF}" dt="2020-03-27T13:18:28.501" v="1905" actId="26606"/>
          <ac:spMkLst>
            <pc:docMk/>
            <pc:sldMk cId="291846117" sldId="265"/>
            <ac:spMk id="17" creationId="{BDC8164B-5FC0-4CBD-B7AE-0CB8780FFCB3}"/>
          </ac:spMkLst>
        </pc:spChg>
        <pc:spChg chg="add">
          <ac:chgData name="Natalie" userId="2c93ce66-6032-47cb-bbdc-9a6f071f940e" providerId="ADAL" clId="{02477763-A644-41A8-8C6B-348C1EF9D8BF}" dt="2020-03-27T13:18:28.501" v="1905" actId="26606"/>
          <ac:spMkLst>
            <pc:docMk/>
            <pc:sldMk cId="291846117" sldId="265"/>
            <ac:spMk id="18" creationId="{FD9ABA2E-AA0C-474E-8770-69AF976B419C}"/>
          </ac:spMkLst>
        </pc:spChg>
        <pc:graphicFrameChg chg="add del">
          <ac:chgData name="Natalie" userId="2c93ce66-6032-47cb-bbdc-9a6f071f940e" providerId="ADAL" clId="{02477763-A644-41A8-8C6B-348C1EF9D8BF}" dt="2020-03-27T13:18:28.477" v="1904" actId="26606"/>
          <ac:graphicFrameMkLst>
            <pc:docMk/>
            <pc:sldMk cId="291846117" sldId="265"/>
            <ac:graphicFrameMk id="5" creationId="{8F698399-5BD0-486C-B489-845E682EC92F}"/>
          </ac:graphicFrameMkLst>
        </pc:graphicFrameChg>
      </pc:sldChg>
      <pc:sldChg chg="add del">
        <pc:chgData name="Natalie" userId="2c93ce66-6032-47cb-bbdc-9a6f071f940e" providerId="ADAL" clId="{02477763-A644-41A8-8C6B-348C1EF9D8BF}" dt="2020-03-27T13:20:03.995" v="1948" actId="2696"/>
        <pc:sldMkLst>
          <pc:docMk/>
          <pc:sldMk cId="1001831876" sldId="266"/>
        </pc:sldMkLst>
      </pc:sldChg>
      <pc:sldChg chg="addSp delSp modSp add mod setBg">
        <pc:chgData name="Natalie" userId="2c93ce66-6032-47cb-bbdc-9a6f071f940e" providerId="ADAL" clId="{02477763-A644-41A8-8C6B-348C1EF9D8BF}" dt="2020-03-27T13:20:34.514" v="1949" actId="1076"/>
        <pc:sldMkLst>
          <pc:docMk/>
          <pc:sldMk cId="1896178261" sldId="267"/>
        </pc:sldMkLst>
        <pc:spChg chg="mod">
          <ac:chgData name="Natalie" userId="2c93ce66-6032-47cb-bbdc-9a6f071f940e" providerId="ADAL" clId="{02477763-A644-41A8-8C6B-348C1EF9D8BF}" dt="2020-03-27T13:20:34.514" v="1949" actId="1076"/>
          <ac:spMkLst>
            <pc:docMk/>
            <pc:sldMk cId="1896178261" sldId="267"/>
            <ac:spMk id="2" creationId="{80F3009E-468C-4DBF-8370-149DB588D638}"/>
          </ac:spMkLst>
        </pc:spChg>
        <pc:spChg chg="del mod">
          <ac:chgData name="Natalie" userId="2c93ce66-6032-47cb-bbdc-9a6f071f940e" providerId="ADAL" clId="{02477763-A644-41A8-8C6B-348C1EF9D8BF}" dt="2020-03-27T13:19:58.455" v="1947" actId="21"/>
          <ac:spMkLst>
            <pc:docMk/>
            <pc:sldMk cId="1896178261" sldId="267"/>
            <ac:spMk id="3" creationId="{D35F626A-B3DD-4375-A334-483A4FC33399}"/>
          </ac:spMkLst>
        </pc:spChg>
        <pc:spChg chg="add">
          <ac:chgData name="Natalie" userId="2c93ce66-6032-47cb-bbdc-9a6f071f940e" providerId="ADAL" clId="{02477763-A644-41A8-8C6B-348C1EF9D8BF}" dt="2020-03-27T13:19:47.810" v="1946" actId="26606"/>
          <ac:spMkLst>
            <pc:docMk/>
            <pc:sldMk cId="1896178261" sldId="267"/>
            <ac:spMk id="8" creationId="{AB4FFECA-0832-4FE3-B587-054A0F2D8054}"/>
          </ac:spMkLst>
        </pc:spChg>
        <pc:spChg chg="add">
          <ac:chgData name="Natalie" userId="2c93ce66-6032-47cb-bbdc-9a6f071f940e" providerId="ADAL" clId="{02477763-A644-41A8-8C6B-348C1EF9D8BF}" dt="2020-03-27T13:19:47.810" v="1946" actId="26606"/>
          <ac:spMkLst>
            <pc:docMk/>
            <pc:sldMk cId="1896178261" sldId="267"/>
            <ac:spMk id="10" creationId="{C65858E6-5C0F-4AAE-A1AC-29BA07FFEE5C}"/>
          </ac:spMkLst>
        </pc:spChg>
      </pc:sldChg>
      <pc:sldChg chg="add del">
        <pc:chgData name="Natalie" userId="2c93ce66-6032-47cb-bbdc-9a6f071f940e" providerId="ADAL" clId="{02477763-A644-41A8-8C6B-348C1EF9D8BF}" dt="2020-03-27T13:22:02.665" v="1952" actId="2696"/>
        <pc:sldMkLst>
          <pc:docMk/>
          <pc:sldMk cId="4121929551" sldId="268"/>
        </pc:sldMkLst>
      </pc:sldChg>
      <pc:sldChg chg="addSp delSp modSp add mod setBg setClrOvrMap">
        <pc:chgData name="Natalie" userId="2c93ce66-6032-47cb-bbdc-9a6f071f940e" providerId="ADAL" clId="{02477763-A644-41A8-8C6B-348C1EF9D8BF}" dt="2020-03-27T13:22:45.886" v="1977" actId="1076"/>
        <pc:sldMkLst>
          <pc:docMk/>
          <pc:sldMk cId="1888933613" sldId="269"/>
        </pc:sldMkLst>
        <pc:spChg chg="mod">
          <ac:chgData name="Natalie" userId="2c93ce66-6032-47cb-bbdc-9a6f071f940e" providerId="ADAL" clId="{02477763-A644-41A8-8C6B-348C1EF9D8BF}" dt="2020-03-27T13:22:45.886" v="1977" actId="1076"/>
          <ac:spMkLst>
            <pc:docMk/>
            <pc:sldMk cId="1888933613" sldId="269"/>
            <ac:spMk id="2" creationId="{E74D55D3-F115-404D-A759-656DD21297A1}"/>
          </ac:spMkLst>
        </pc:spChg>
        <pc:spChg chg="del">
          <ac:chgData name="Natalie" userId="2c93ce66-6032-47cb-bbdc-9a6f071f940e" providerId="ADAL" clId="{02477763-A644-41A8-8C6B-348C1EF9D8BF}" dt="2020-03-27T13:22:18.655" v="1974" actId="21"/>
          <ac:spMkLst>
            <pc:docMk/>
            <pc:sldMk cId="1888933613" sldId="269"/>
            <ac:spMk id="3" creationId="{4219A20D-E594-4FE5-A541-4983A26F4641}"/>
          </ac:spMkLst>
        </pc:spChg>
        <pc:spChg chg="add">
          <ac:chgData name="Natalie" userId="2c93ce66-6032-47cb-bbdc-9a6f071f940e" providerId="ADAL" clId="{02477763-A644-41A8-8C6B-348C1EF9D8BF}" dt="2020-03-27T13:22:34.646" v="1975" actId="26606"/>
          <ac:spMkLst>
            <pc:docMk/>
            <pc:sldMk cId="1888933613" sldId="269"/>
            <ac:spMk id="7" creationId="{15384613-A493-4A01-873E-5BD3769D1AE8}"/>
          </ac:spMkLst>
        </pc:spChg>
        <pc:spChg chg="add">
          <ac:chgData name="Natalie" userId="2c93ce66-6032-47cb-bbdc-9a6f071f940e" providerId="ADAL" clId="{02477763-A644-41A8-8C6B-348C1EF9D8BF}" dt="2020-03-27T13:22:34.646" v="1975" actId="26606"/>
          <ac:spMkLst>
            <pc:docMk/>
            <pc:sldMk cId="1888933613" sldId="269"/>
            <ac:spMk id="9" creationId="{34336F18-80E9-4DFA-9C2E-3F85614720EA}"/>
          </ac:spMkLst>
        </pc:spChg>
        <pc:spChg chg="add">
          <ac:chgData name="Natalie" userId="2c93ce66-6032-47cb-bbdc-9a6f071f940e" providerId="ADAL" clId="{02477763-A644-41A8-8C6B-348C1EF9D8BF}" dt="2020-03-27T13:22:34.646" v="1975" actId="26606"/>
          <ac:spMkLst>
            <pc:docMk/>
            <pc:sldMk cId="1888933613" sldId="269"/>
            <ac:spMk id="11" creationId="{9D293054-EC89-4CF2-AAEF-B38981E92343}"/>
          </ac:spMkLst>
        </pc:spChg>
      </pc:sldChg>
      <pc:sldChg chg="addSp delSp modSp add mod ord setBg">
        <pc:chgData name="Natalie" userId="2c93ce66-6032-47cb-bbdc-9a6f071f940e" providerId="ADAL" clId="{02477763-A644-41A8-8C6B-348C1EF9D8BF}" dt="2020-03-27T16:24:38.067" v="2696"/>
        <pc:sldMkLst>
          <pc:docMk/>
          <pc:sldMk cId="420010690" sldId="270"/>
        </pc:sldMkLst>
        <pc:spChg chg="mod">
          <ac:chgData name="Natalie" userId="2c93ce66-6032-47cb-bbdc-9a6f071f940e" providerId="ADAL" clId="{02477763-A644-41A8-8C6B-348C1EF9D8BF}" dt="2020-03-27T16:24:24.036" v="2694" actId="26606"/>
          <ac:spMkLst>
            <pc:docMk/>
            <pc:sldMk cId="420010690" sldId="270"/>
            <ac:spMk id="2" creationId="{E97A8349-DA86-4740-88EC-B8709F7FA054}"/>
          </ac:spMkLst>
        </pc:spChg>
        <pc:spChg chg="add del mod">
          <ac:chgData name="Natalie" userId="2c93ce66-6032-47cb-bbdc-9a6f071f940e" providerId="ADAL" clId="{02477763-A644-41A8-8C6B-348C1EF9D8BF}" dt="2020-03-27T16:24:24.036" v="2694" actId="26606"/>
          <ac:spMkLst>
            <pc:docMk/>
            <pc:sldMk cId="420010690" sldId="270"/>
            <ac:spMk id="3" creationId="{CCA7AA81-6D9D-443E-BF6C-DB62492AFA0D}"/>
          </ac:spMkLst>
        </pc:spChg>
        <pc:spChg chg="add del">
          <ac:chgData name="Natalie" userId="2c93ce66-6032-47cb-bbdc-9a6f071f940e" providerId="ADAL" clId="{02477763-A644-41A8-8C6B-348C1EF9D8BF}" dt="2020-03-27T16:24:24.008" v="2693" actId="26606"/>
          <ac:spMkLst>
            <pc:docMk/>
            <pc:sldMk cId="420010690" sldId="270"/>
            <ac:spMk id="10" creationId="{1B0A7D14-7B67-4022-A8BE-1CCD4A0F1B06}"/>
          </ac:spMkLst>
        </pc:spChg>
        <pc:spChg chg="add del">
          <ac:chgData name="Natalie" userId="2c93ce66-6032-47cb-bbdc-9a6f071f940e" providerId="ADAL" clId="{02477763-A644-41A8-8C6B-348C1EF9D8BF}" dt="2020-03-27T16:24:24.008" v="2693" actId="26606"/>
          <ac:spMkLst>
            <pc:docMk/>
            <pc:sldMk cId="420010690" sldId="270"/>
            <ac:spMk id="12" creationId="{AB09A9E8-BF27-4613-A775-071F082083A9}"/>
          </ac:spMkLst>
        </pc:spChg>
        <pc:spChg chg="add del">
          <ac:chgData name="Natalie" userId="2c93ce66-6032-47cb-bbdc-9a6f071f940e" providerId="ADAL" clId="{02477763-A644-41A8-8C6B-348C1EF9D8BF}" dt="2020-03-27T16:24:24.008" v="2693" actId="26606"/>
          <ac:spMkLst>
            <pc:docMk/>
            <pc:sldMk cId="420010690" sldId="270"/>
            <ac:spMk id="14" creationId="{C3AFE299-6F79-44AF-9A77-2DC2DC1F8461}"/>
          </ac:spMkLst>
        </pc:spChg>
        <pc:spChg chg="add">
          <ac:chgData name="Natalie" userId="2c93ce66-6032-47cb-bbdc-9a6f071f940e" providerId="ADAL" clId="{02477763-A644-41A8-8C6B-348C1EF9D8BF}" dt="2020-03-27T16:24:24.036" v="2694" actId="26606"/>
          <ac:spMkLst>
            <pc:docMk/>
            <pc:sldMk cId="420010690" sldId="270"/>
            <ac:spMk id="16" creationId="{1B0A7D14-7B67-4022-A8BE-1CCD4A0F1B06}"/>
          </ac:spMkLst>
        </pc:spChg>
        <pc:spChg chg="add">
          <ac:chgData name="Natalie" userId="2c93ce66-6032-47cb-bbdc-9a6f071f940e" providerId="ADAL" clId="{02477763-A644-41A8-8C6B-348C1EF9D8BF}" dt="2020-03-27T16:24:24.036" v="2694" actId="26606"/>
          <ac:spMkLst>
            <pc:docMk/>
            <pc:sldMk cId="420010690" sldId="270"/>
            <ac:spMk id="17" creationId="{AB09A9E8-BF27-4613-A775-071F082083A9}"/>
          </ac:spMkLst>
        </pc:spChg>
        <pc:spChg chg="add">
          <ac:chgData name="Natalie" userId="2c93ce66-6032-47cb-bbdc-9a6f071f940e" providerId="ADAL" clId="{02477763-A644-41A8-8C6B-348C1EF9D8BF}" dt="2020-03-27T16:24:24.036" v="2694" actId="26606"/>
          <ac:spMkLst>
            <pc:docMk/>
            <pc:sldMk cId="420010690" sldId="270"/>
            <ac:spMk id="18" creationId="{C3AFE299-6F79-44AF-9A77-2DC2DC1F8461}"/>
          </ac:spMkLst>
        </pc:spChg>
        <pc:graphicFrameChg chg="add del">
          <ac:chgData name="Natalie" userId="2c93ce66-6032-47cb-bbdc-9a6f071f940e" providerId="ADAL" clId="{02477763-A644-41A8-8C6B-348C1EF9D8BF}" dt="2020-03-27T16:24:24.008" v="2693" actId="26606"/>
          <ac:graphicFrameMkLst>
            <pc:docMk/>
            <pc:sldMk cId="420010690" sldId="270"/>
            <ac:graphicFrameMk id="5" creationId="{40AC09AB-9DC1-4682-AB6F-7935C2774BBD}"/>
          </ac:graphicFrameMkLst>
        </pc:graphicFrameChg>
        <pc:graphicFrameChg chg="add">
          <ac:chgData name="Natalie" userId="2c93ce66-6032-47cb-bbdc-9a6f071f940e" providerId="ADAL" clId="{02477763-A644-41A8-8C6B-348C1EF9D8BF}" dt="2020-03-27T16:24:24.036" v="2694" actId="26606"/>
          <ac:graphicFrameMkLst>
            <pc:docMk/>
            <pc:sldMk cId="420010690" sldId="270"/>
            <ac:graphicFrameMk id="19" creationId="{B12E091C-7427-4EAD-935C-2CDB371A1473}"/>
          </ac:graphicFrameMkLst>
        </pc:graphicFrameChg>
      </pc:sldChg>
      <pc:sldChg chg="addSp delSp modSp add del mod setBg">
        <pc:chgData name="Natalie" userId="2c93ce66-6032-47cb-bbdc-9a6f071f940e" providerId="ADAL" clId="{02477763-A644-41A8-8C6B-348C1EF9D8BF}" dt="2020-03-27T16:20:12.763" v="2526" actId="2696"/>
        <pc:sldMkLst>
          <pc:docMk/>
          <pc:sldMk cId="844432725" sldId="270"/>
        </pc:sldMkLst>
        <pc:spChg chg="mod">
          <ac:chgData name="Natalie" userId="2c93ce66-6032-47cb-bbdc-9a6f071f940e" providerId="ADAL" clId="{02477763-A644-41A8-8C6B-348C1EF9D8BF}" dt="2020-03-27T15:18:52.460" v="2525" actId="1076"/>
          <ac:spMkLst>
            <pc:docMk/>
            <pc:sldMk cId="844432725" sldId="270"/>
            <ac:spMk id="2" creationId="{F9175535-C445-4DBE-AA1F-768FA54226F9}"/>
          </ac:spMkLst>
        </pc:spChg>
        <pc:spChg chg="del">
          <ac:chgData name="Natalie" userId="2c93ce66-6032-47cb-bbdc-9a6f071f940e" providerId="ADAL" clId="{02477763-A644-41A8-8C6B-348C1EF9D8BF}" dt="2020-03-27T15:18:09.790" v="2522" actId="21"/>
          <ac:spMkLst>
            <pc:docMk/>
            <pc:sldMk cId="844432725" sldId="270"/>
            <ac:spMk id="3" creationId="{83A27A45-F5EA-4111-8E84-B8F392E3F3E9}"/>
          </ac:spMkLst>
        </pc:spChg>
        <pc:spChg chg="add">
          <ac:chgData name="Natalie" userId="2c93ce66-6032-47cb-bbdc-9a6f071f940e" providerId="ADAL" clId="{02477763-A644-41A8-8C6B-348C1EF9D8BF}" dt="2020-03-27T15:18:34.592" v="2523" actId="26606"/>
          <ac:spMkLst>
            <pc:docMk/>
            <pc:sldMk cId="844432725" sldId="270"/>
            <ac:spMk id="7" creationId="{8A25BF79-9ED2-4290-8C48-1AB107B674E3}"/>
          </ac:spMkLst>
        </pc:spChg>
        <pc:spChg chg="add">
          <ac:chgData name="Natalie" userId="2c93ce66-6032-47cb-bbdc-9a6f071f940e" providerId="ADAL" clId="{02477763-A644-41A8-8C6B-348C1EF9D8BF}" dt="2020-03-27T15:18:34.592" v="2523" actId="26606"/>
          <ac:spMkLst>
            <pc:docMk/>
            <pc:sldMk cId="844432725" sldId="270"/>
            <ac:spMk id="9" creationId="{68A549F5-BF47-4351-BA22-B59919984479}"/>
          </ac:spMkLst>
        </pc:spChg>
        <pc:spChg chg="add">
          <ac:chgData name="Natalie" userId="2c93ce66-6032-47cb-bbdc-9a6f071f940e" providerId="ADAL" clId="{02477763-A644-41A8-8C6B-348C1EF9D8BF}" dt="2020-03-27T15:18:34.592" v="2523" actId="26606"/>
          <ac:spMkLst>
            <pc:docMk/>
            <pc:sldMk cId="844432725" sldId="270"/>
            <ac:spMk id="11" creationId="{C467EAEF-38A1-4DBE-A2A7-C4288EC2564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its.fsu.edu/student-essentials" TargetMode="External"/><Relationship Id="rId7" Type="http://schemas.openxmlformats.org/officeDocument/2006/relationships/image" Target="../media/image11.svg"/><Relationship Id="rId2" Type="http://schemas.openxmlformats.org/officeDocument/2006/relationships/hyperlink" Target="https://studentaffairs.fsu.edu/virtualfsu/" TargetMode="External"/><Relationship Id="rId1" Type="http://schemas.openxmlformats.org/officeDocument/2006/relationships/hyperlink" Target="https://distance.fsu.edu/support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hyperlink" Target="https://distance.fsu.edu/support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hyperlink" Target="https://studentaffairs.fsu.edu/virtualfsu/" TargetMode="External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hyperlink" Target="https://its.fsu.edu/student-essential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B58E0-3E98-47D6-A826-8843CE15F1D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63CC723-830E-40D8-A606-2D385EBF0230}">
      <dgm:prSet/>
      <dgm:spPr/>
      <dgm:t>
        <a:bodyPr/>
        <a:lstStyle/>
        <a:p>
          <a:pPr>
            <a:defRPr cap="all"/>
          </a:pPr>
          <a:r>
            <a:rPr lang="en-US">
              <a:hlinkClick xmlns:r="http://schemas.openxmlformats.org/officeDocument/2006/relationships" r:id="rId1"/>
            </a:rPr>
            <a:t>Distance.fsu.edu/support</a:t>
          </a:r>
          <a:endParaRPr lang="en-US"/>
        </a:p>
      </dgm:t>
    </dgm:pt>
    <dgm:pt modelId="{1DE2640F-1B36-45FB-B164-116E752B7A40}" type="parTrans" cxnId="{609E8724-C1A4-4739-98AE-B826BA245DBE}">
      <dgm:prSet/>
      <dgm:spPr/>
      <dgm:t>
        <a:bodyPr/>
        <a:lstStyle/>
        <a:p>
          <a:endParaRPr lang="en-US"/>
        </a:p>
      </dgm:t>
    </dgm:pt>
    <dgm:pt modelId="{6A5C8537-5612-4AD1-9217-6B3D07D376D6}" type="sibTrans" cxnId="{609E8724-C1A4-4739-98AE-B826BA245DBE}">
      <dgm:prSet/>
      <dgm:spPr/>
      <dgm:t>
        <a:bodyPr/>
        <a:lstStyle/>
        <a:p>
          <a:endParaRPr lang="en-US"/>
        </a:p>
      </dgm:t>
    </dgm:pt>
    <dgm:pt modelId="{F05BAAB4-FD25-4706-9E25-95015277CDC5}">
      <dgm:prSet/>
      <dgm:spPr/>
      <dgm:t>
        <a:bodyPr/>
        <a:lstStyle/>
        <a:p>
          <a:pPr>
            <a:defRPr cap="all"/>
          </a:pPr>
          <a:r>
            <a:rPr lang="en-US">
              <a:hlinkClick xmlns:r="http://schemas.openxmlformats.org/officeDocument/2006/relationships" r:id="rId2"/>
            </a:rPr>
            <a:t>Studentaffairs.fsu.edu/virtualfsu</a:t>
          </a:r>
          <a:endParaRPr lang="en-US"/>
        </a:p>
      </dgm:t>
    </dgm:pt>
    <dgm:pt modelId="{8037F01F-AED0-4F50-930B-0007CD195EA0}" type="parTrans" cxnId="{521B05B6-AA74-4D2F-BFE6-C135D6C24B4D}">
      <dgm:prSet/>
      <dgm:spPr/>
      <dgm:t>
        <a:bodyPr/>
        <a:lstStyle/>
        <a:p>
          <a:endParaRPr lang="en-US"/>
        </a:p>
      </dgm:t>
    </dgm:pt>
    <dgm:pt modelId="{228427AB-70AF-48C8-91C3-0004489BB466}" type="sibTrans" cxnId="{521B05B6-AA74-4D2F-BFE6-C135D6C24B4D}">
      <dgm:prSet/>
      <dgm:spPr/>
      <dgm:t>
        <a:bodyPr/>
        <a:lstStyle/>
        <a:p>
          <a:endParaRPr lang="en-US"/>
        </a:p>
      </dgm:t>
    </dgm:pt>
    <dgm:pt modelId="{D7E1D780-7AE9-4526-8104-734370D68F67}">
      <dgm:prSet/>
      <dgm:spPr/>
      <dgm:t>
        <a:bodyPr/>
        <a:lstStyle/>
        <a:p>
          <a:pPr>
            <a:defRPr cap="all"/>
          </a:pPr>
          <a:r>
            <a:rPr lang="en-US">
              <a:hlinkClick xmlns:r="http://schemas.openxmlformats.org/officeDocument/2006/relationships" r:id="rId3"/>
            </a:rPr>
            <a:t>Its.fsu.edu/student-essentials</a:t>
          </a:r>
          <a:endParaRPr lang="en-US"/>
        </a:p>
      </dgm:t>
    </dgm:pt>
    <dgm:pt modelId="{28E8E998-D043-483C-ACEB-1C5833A3DE72}" type="parTrans" cxnId="{7710428D-A372-4B19-85DE-7FBFBFA476FD}">
      <dgm:prSet/>
      <dgm:spPr/>
      <dgm:t>
        <a:bodyPr/>
        <a:lstStyle/>
        <a:p>
          <a:endParaRPr lang="en-US"/>
        </a:p>
      </dgm:t>
    </dgm:pt>
    <dgm:pt modelId="{B68CDC7E-8CC1-47EC-97C3-6F2567E26CBF}" type="sibTrans" cxnId="{7710428D-A372-4B19-85DE-7FBFBFA476FD}">
      <dgm:prSet/>
      <dgm:spPr/>
      <dgm:t>
        <a:bodyPr/>
        <a:lstStyle/>
        <a:p>
          <a:endParaRPr lang="en-US"/>
        </a:p>
      </dgm:t>
    </dgm:pt>
    <dgm:pt modelId="{ABF825F8-0A6D-40C2-9F86-88A0C87E4515}" type="pres">
      <dgm:prSet presAssocID="{60AB58E0-3E98-47D6-A826-8843CE15F1D9}" presName="root" presStyleCnt="0">
        <dgm:presLayoutVars>
          <dgm:dir/>
          <dgm:resizeHandles val="exact"/>
        </dgm:presLayoutVars>
      </dgm:prSet>
      <dgm:spPr/>
    </dgm:pt>
    <dgm:pt modelId="{5F9AD41E-645A-402B-85EE-6ECDA3868352}" type="pres">
      <dgm:prSet presAssocID="{A63CC723-830E-40D8-A606-2D385EBF0230}" presName="compNode" presStyleCnt="0"/>
      <dgm:spPr/>
    </dgm:pt>
    <dgm:pt modelId="{59596F0D-FEB6-44C6-989B-7EE9DF6ACBF7}" type="pres">
      <dgm:prSet presAssocID="{A63CC723-830E-40D8-A606-2D385EBF0230}" presName="iconBgRect" presStyleLbl="bgShp" presStyleIdx="0" presStyleCnt="3"/>
      <dgm:spPr/>
    </dgm:pt>
    <dgm:pt modelId="{D4CBCBC4-B12A-40B4-BEBE-2015E6F2FFF6}" type="pres">
      <dgm:prSet presAssocID="{A63CC723-830E-40D8-A606-2D385EBF0230}" presName="iconRect" presStyleLbl="nod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1BC21DA0-437E-43E2-86B6-C5DE22303749}" type="pres">
      <dgm:prSet presAssocID="{A63CC723-830E-40D8-A606-2D385EBF0230}" presName="spaceRect" presStyleCnt="0"/>
      <dgm:spPr/>
    </dgm:pt>
    <dgm:pt modelId="{9E755A55-3C81-49E9-B399-087605491571}" type="pres">
      <dgm:prSet presAssocID="{A63CC723-830E-40D8-A606-2D385EBF0230}" presName="textRect" presStyleLbl="revTx" presStyleIdx="0" presStyleCnt="3">
        <dgm:presLayoutVars>
          <dgm:chMax val="1"/>
          <dgm:chPref val="1"/>
        </dgm:presLayoutVars>
      </dgm:prSet>
      <dgm:spPr/>
    </dgm:pt>
    <dgm:pt modelId="{C4B57890-7153-40A5-95B9-32B43F655A7F}" type="pres">
      <dgm:prSet presAssocID="{6A5C8537-5612-4AD1-9217-6B3D07D376D6}" presName="sibTrans" presStyleCnt="0"/>
      <dgm:spPr/>
    </dgm:pt>
    <dgm:pt modelId="{410EA474-68AC-4517-859A-1F7A5BED1F36}" type="pres">
      <dgm:prSet presAssocID="{F05BAAB4-FD25-4706-9E25-95015277CDC5}" presName="compNode" presStyleCnt="0"/>
      <dgm:spPr/>
    </dgm:pt>
    <dgm:pt modelId="{2511ACDF-9B4D-489C-9FDE-DC9E49BD7285}" type="pres">
      <dgm:prSet presAssocID="{F05BAAB4-FD25-4706-9E25-95015277CDC5}" presName="iconBgRect" presStyleLbl="bgShp" presStyleIdx="1" presStyleCnt="3"/>
      <dgm:spPr/>
    </dgm:pt>
    <dgm:pt modelId="{42AB8C2E-446F-441E-AD1B-58290ED6B296}" type="pres">
      <dgm:prSet presAssocID="{F05BAAB4-FD25-4706-9E25-95015277CDC5}" presName="iconRect" presStyleLbl="node1" presStyleIdx="1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F95DA792-03E9-4E6E-AD9A-0705B0F28739}" type="pres">
      <dgm:prSet presAssocID="{F05BAAB4-FD25-4706-9E25-95015277CDC5}" presName="spaceRect" presStyleCnt="0"/>
      <dgm:spPr/>
    </dgm:pt>
    <dgm:pt modelId="{59626955-ADFB-4AA8-AE4E-1297FA9194AF}" type="pres">
      <dgm:prSet presAssocID="{F05BAAB4-FD25-4706-9E25-95015277CDC5}" presName="textRect" presStyleLbl="revTx" presStyleIdx="1" presStyleCnt="3">
        <dgm:presLayoutVars>
          <dgm:chMax val="1"/>
          <dgm:chPref val="1"/>
        </dgm:presLayoutVars>
      </dgm:prSet>
      <dgm:spPr/>
    </dgm:pt>
    <dgm:pt modelId="{91EAB7A9-5786-4D1C-86F2-0D8C4BC44CCA}" type="pres">
      <dgm:prSet presAssocID="{228427AB-70AF-48C8-91C3-0004489BB466}" presName="sibTrans" presStyleCnt="0"/>
      <dgm:spPr/>
    </dgm:pt>
    <dgm:pt modelId="{FD3D0E99-6D31-4463-84A4-053E312040FE}" type="pres">
      <dgm:prSet presAssocID="{D7E1D780-7AE9-4526-8104-734370D68F67}" presName="compNode" presStyleCnt="0"/>
      <dgm:spPr/>
    </dgm:pt>
    <dgm:pt modelId="{085E72A2-13E7-47FB-A858-FEA0A7E0FCC1}" type="pres">
      <dgm:prSet presAssocID="{D7E1D780-7AE9-4526-8104-734370D68F67}" presName="iconBgRect" presStyleLbl="bgShp" presStyleIdx="2" presStyleCnt="3"/>
      <dgm:spPr/>
    </dgm:pt>
    <dgm:pt modelId="{917B3526-4E28-4206-B49F-A106E11DA201}" type="pres">
      <dgm:prSet presAssocID="{D7E1D780-7AE9-4526-8104-734370D68F67}" presName="iconRect" presStyleLbl="node1" presStyleIdx="2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9ECFFD15-F826-4E9B-AF6F-2F63839DF44F}" type="pres">
      <dgm:prSet presAssocID="{D7E1D780-7AE9-4526-8104-734370D68F67}" presName="spaceRect" presStyleCnt="0"/>
      <dgm:spPr/>
    </dgm:pt>
    <dgm:pt modelId="{540BAE8A-110D-4905-AEEE-17C152A6C9BE}" type="pres">
      <dgm:prSet presAssocID="{D7E1D780-7AE9-4526-8104-734370D68F6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09E8724-C1A4-4739-98AE-B826BA245DBE}" srcId="{60AB58E0-3E98-47D6-A826-8843CE15F1D9}" destId="{A63CC723-830E-40D8-A606-2D385EBF0230}" srcOrd="0" destOrd="0" parTransId="{1DE2640F-1B36-45FB-B164-116E752B7A40}" sibTransId="{6A5C8537-5612-4AD1-9217-6B3D07D376D6}"/>
    <dgm:cxn modelId="{A13D594C-CD77-44F9-920C-1260C8941474}" type="presOf" srcId="{A63CC723-830E-40D8-A606-2D385EBF0230}" destId="{9E755A55-3C81-49E9-B399-087605491571}" srcOrd="0" destOrd="0" presId="urn:microsoft.com/office/officeart/2018/5/layout/IconCircleLabelList"/>
    <dgm:cxn modelId="{3ED6636D-15AE-4345-8BE4-1023C603531B}" type="presOf" srcId="{F05BAAB4-FD25-4706-9E25-95015277CDC5}" destId="{59626955-ADFB-4AA8-AE4E-1297FA9194AF}" srcOrd="0" destOrd="0" presId="urn:microsoft.com/office/officeart/2018/5/layout/IconCircleLabelList"/>
    <dgm:cxn modelId="{7710428D-A372-4B19-85DE-7FBFBFA476FD}" srcId="{60AB58E0-3E98-47D6-A826-8843CE15F1D9}" destId="{D7E1D780-7AE9-4526-8104-734370D68F67}" srcOrd="2" destOrd="0" parTransId="{28E8E998-D043-483C-ACEB-1C5833A3DE72}" sibTransId="{B68CDC7E-8CC1-47EC-97C3-6F2567E26CBF}"/>
    <dgm:cxn modelId="{521B05B6-AA74-4D2F-BFE6-C135D6C24B4D}" srcId="{60AB58E0-3E98-47D6-A826-8843CE15F1D9}" destId="{F05BAAB4-FD25-4706-9E25-95015277CDC5}" srcOrd="1" destOrd="0" parTransId="{8037F01F-AED0-4F50-930B-0007CD195EA0}" sibTransId="{228427AB-70AF-48C8-91C3-0004489BB466}"/>
    <dgm:cxn modelId="{8708A5CB-8D18-48D7-AEFD-8C6C35F564B4}" type="presOf" srcId="{D7E1D780-7AE9-4526-8104-734370D68F67}" destId="{540BAE8A-110D-4905-AEEE-17C152A6C9BE}" srcOrd="0" destOrd="0" presId="urn:microsoft.com/office/officeart/2018/5/layout/IconCircleLabelList"/>
    <dgm:cxn modelId="{32220CE6-9085-4E0A-9D21-146A350712B5}" type="presOf" srcId="{60AB58E0-3E98-47D6-A826-8843CE15F1D9}" destId="{ABF825F8-0A6D-40C2-9F86-88A0C87E4515}" srcOrd="0" destOrd="0" presId="urn:microsoft.com/office/officeart/2018/5/layout/IconCircleLabelList"/>
    <dgm:cxn modelId="{D1645649-9F6F-449E-9FAD-E89617B65F47}" type="presParOf" srcId="{ABF825F8-0A6D-40C2-9F86-88A0C87E4515}" destId="{5F9AD41E-645A-402B-85EE-6ECDA3868352}" srcOrd="0" destOrd="0" presId="urn:microsoft.com/office/officeart/2018/5/layout/IconCircleLabelList"/>
    <dgm:cxn modelId="{5D7BA1D7-068A-43FB-A4DF-156007DF79ED}" type="presParOf" srcId="{5F9AD41E-645A-402B-85EE-6ECDA3868352}" destId="{59596F0D-FEB6-44C6-989B-7EE9DF6ACBF7}" srcOrd="0" destOrd="0" presId="urn:microsoft.com/office/officeart/2018/5/layout/IconCircleLabelList"/>
    <dgm:cxn modelId="{81B5A092-89B2-41B6-BF50-5B0BF0A30536}" type="presParOf" srcId="{5F9AD41E-645A-402B-85EE-6ECDA3868352}" destId="{D4CBCBC4-B12A-40B4-BEBE-2015E6F2FFF6}" srcOrd="1" destOrd="0" presId="urn:microsoft.com/office/officeart/2018/5/layout/IconCircleLabelList"/>
    <dgm:cxn modelId="{69537C1E-BD15-4CFC-B97B-13DFDD183195}" type="presParOf" srcId="{5F9AD41E-645A-402B-85EE-6ECDA3868352}" destId="{1BC21DA0-437E-43E2-86B6-C5DE22303749}" srcOrd="2" destOrd="0" presId="urn:microsoft.com/office/officeart/2018/5/layout/IconCircleLabelList"/>
    <dgm:cxn modelId="{F76692D7-1A11-4D9A-9DFC-8A1AE321F7C5}" type="presParOf" srcId="{5F9AD41E-645A-402B-85EE-6ECDA3868352}" destId="{9E755A55-3C81-49E9-B399-087605491571}" srcOrd="3" destOrd="0" presId="urn:microsoft.com/office/officeart/2018/5/layout/IconCircleLabelList"/>
    <dgm:cxn modelId="{8FBEA37A-8139-46D9-9A9F-745958FF7D9D}" type="presParOf" srcId="{ABF825F8-0A6D-40C2-9F86-88A0C87E4515}" destId="{C4B57890-7153-40A5-95B9-32B43F655A7F}" srcOrd="1" destOrd="0" presId="urn:microsoft.com/office/officeart/2018/5/layout/IconCircleLabelList"/>
    <dgm:cxn modelId="{BBFD93CC-D52E-4C2C-9D5D-06FD7326EE24}" type="presParOf" srcId="{ABF825F8-0A6D-40C2-9F86-88A0C87E4515}" destId="{410EA474-68AC-4517-859A-1F7A5BED1F36}" srcOrd="2" destOrd="0" presId="urn:microsoft.com/office/officeart/2018/5/layout/IconCircleLabelList"/>
    <dgm:cxn modelId="{7E0A0B75-7665-441F-B1BA-D2D4BDF0CDDE}" type="presParOf" srcId="{410EA474-68AC-4517-859A-1F7A5BED1F36}" destId="{2511ACDF-9B4D-489C-9FDE-DC9E49BD7285}" srcOrd="0" destOrd="0" presId="urn:microsoft.com/office/officeart/2018/5/layout/IconCircleLabelList"/>
    <dgm:cxn modelId="{2915A576-5274-455C-8773-890580CFD5EE}" type="presParOf" srcId="{410EA474-68AC-4517-859A-1F7A5BED1F36}" destId="{42AB8C2E-446F-441E-AD1B-58290ED6B296}" srcOrd="1" destOrd="0" presId="urn:microsoft.com/office/officeart/2018/5/layout/IconCircleLabelList"/>
    <dgm:cxn modelId="{8B87100C-59B6-4B69-AB29-8B42E0DFC6D6}" type="presParOf" srcId="{410EA474-68AC-4517-859A-1F7A5BED1F36}" destId="{F95DA792-03E9-4E6E-AD9A-0705B0F28739}" srcOrd="2" destOrd="0" presId="urn:microsoft.com/office/officeart/2018/5/layout/IconCircleLabelList"/>
    <dgm:cxn modelId="{C856411C-1BF5-48D1-90D6-2F5B5FFED02B}" type="presParOf" srcId="{410EA474-68AC-4517-859A-1F7A5BED1F36}" destId="{59626955-ADFB-4AA8-AE4E-1297FA9194AF}" srcOrd="3" destOrd="0" presId="urn:microsoft.com/office/officeart/2018/5/layout/IconCircleLabelList"/>
    <dgm:cxn modelId="{D40F50CC-1A07-488C-860B-393525F62DDF}" type="presParOf" srcId="{ABF825F8-0A6D-40C2-9F86-88A0C87E4515}" destId="{91EAB7A9-5786-4D1C-86F2-0D8C4BC44CCA}" srcOrd="3" destOrd="0" presId="urn:microsoft.com/office/officeart/2018/5/layout/IconCircleLabelList"/>
    <dgm:cxn modelId="{1AA2369E-C28A-40BB-8519-B964057F2E89}" type="presParOf" srcId="{ABF825F8-0A6D-40C2-9F86-88A0C87E4515}" destId="{FD3D0E99-6D31-4463-84A4-053E312040FE}" srcOrd="4" destOrd="0" presId="urn:microsoft.com/office/officeart/2018/5/layout/IconCircleLabelList"/>
    <dgm:cxn modelId="{4BA521AD-28E9-4008-B7DC-2AA47766B160}" type="presParOf" srcId="{FD3D0E99-6D31-4463-84A4-053E312040FE}" destId="{085E72A2-13E7-47FB-A858-FEA0A7E0FCC1}" srcOrd="0" destOrd="0" presId="urn:microsoft.com/office/officeart/2018/5/layout/IconCircleLabelList"/>
    <dgm:cxn modelId="{CD9EFF42-48CB-4039-8583-0D1A2C78E882}" type="presParOf" srcId="{FD3D0E99-6D31-4463-84A4-053E312040FE}" destId="{917B3526-4E28-4206-B49F-A106E11DA201}" srcOrd="1" destOrd="0" presId="urn:microsoft.com/office/officeart/2018/5/layout/IconCircleLabelList"/>
    <dgm:cxn modelId="{2E4F7250-B632-4B72-ACE0-673F503E7460}" type="presParOf" srcId="{FD3D0E99-6D31-4463-84A4-053E312040FE}" destId="{9ECFFD15-F826-4E9B-AF6F-2F63839DF44F}" srcOrd="2" destOrd="0" presId="urn:microsoft.com/office/officeart/2018/5/layout/IconCircleLabelList"/>
    <dgm:cxn modelId="{590E6D30-0F14-4B48-8F4A-BA11267FCB94}" type="presParOf" srcId="{FD3D0E99-6D31-4463-84A4-053E312040FE}" destId="{540BAE8A-110D-4905-AEEE-17C152A6C9B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96F0D-FEB6-44C6-989B-7EE9DF6ACBF7}">
      <dsp:nvSpPr>
        <dsp:cNvPr id="0" name=""/>
        <dsp:cNvSpPr/>
      </dsp:nvSpPr>
      <dsp:spPr>
        <a:xfrm>
          <a:off x="594024" y="222049"/>
          <a:ext cx="1852875" cy="18528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BCBC4-B12A-40B4-BEBE-2015E6F2FFF6}">
      <dsp:nvSpPr>
        <dsp:cNvPr id="0" name=""/>
        <dsp:cNvSpPr/>
      </dsp:nvSpPr>
      <dsp:spPr>
        <a:xfrm>
          <a:off x="988899" y="616924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55A55-3C81-49E9-B399-087605491571}">
      <dsp:nvSpPr>
        <dsp:cNvPr id="0" name=""/>
        <dsp:cNvSpPr/>
      </dsp:nvSpPr>
      <dsp:spPr>
        <a:xfrm>
          <a:off x="1712" y="2652050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>
              <a:hlinkClick xmlns:r="http://schemas.openxmlformats.org/officeDocument/2006/relationships" r:id="rId3"/>
            </a:rPr>
            <a:t>Distance.fsu.edu/support</a:t>
          </a:r>
          <a:endParaRPr lang="en-US" sz="1300" kern="1200"/>
        </a:p>
      </dsp:txBody>
      <dsp:txXfrm>
        <a:off x="1712" y="2652050"/>
        <a:ext cx="3037500" cy="720000"/>
      </dsp:txXfrm>
    </dsp:sp>
    <dsp:sp modelId="{2511ACDF-9B4D-489C-9FDE-DC9E49BD7285}">
      <dsp:nvSpPr>
        <dsp:cNvPr id="0" name=""/>
        <dsp:cNvSpPr/>
      </dsp:nvSpPr>
      <dsp:spPr>
        <a:xfrm>
          <a:off x="4163087" y="222049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B8C2E-446F-441E-AD1B-58290ED6B296}">
      <dsp:nvSpPr>
        <dsp:cNvPr id="0" name=""/>
        <dsp:cNvSpPr/>
      </dsp:nvSpPr>
      <dsp:spPr>
        <a:xfrm>
          <a:off x="4557962" y="616924"/>
          <a:ext cx="1063125" cy="106312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26955-ADFB-4AA8-AE4E-1297FA9194AF}">
      <dsp:nvSpPr>
        <dsp:cNvPr id="0" name=""/>
        <dsp:cNvSpPr/>
      </dsp:nvSpPr>
      <dsp:spPr>
        <a:xfrm>
          <a:off x="3570775" y="2652050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>
              <a:hlinkClick xmlns:r="http://schemas.openxmlformats.org/officeDocument/2006/relationships" r:id="rId6"/>
            </a:rPr>
            <a:t>Studentaffairs.fsu.edu/virtualfsu</a:t>
          </a:r>
          <a:endParaRPr lang="en-US" sz="1300" kern="1200"/>
        </a:p>
      </dsp:txBody>
      <dsp:txXfrm>
        <a:off x="3570775" y="2652050"/>
        <a:ext cx="3037500" cy="720000"/>
      </dsp:txXfrm>
    </dsp:sp>
    <dsp:sp modelId="{085E72A2-13E7-47FB-A858-FEA0A7E0FCC1}">
      <dsp:nvSpPr>
        <dsp:cNvPr id="0" name=""/>
        <dsp:cNvSpPr/>
      </dsp:nvSpPr>
      <dsp:spPr>
        <a:xfrm>
          <a:off x="7732150" y="222049"/>
          <a:ext cx="1852875" cy="18528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B3526-4E28-4206-B49F-A106E11DA201}">
      <dsp:nvSpPr>
        <dsp:cNvPr id="0" name=""/>
        <dsp:cNvSpPr/>
      </dsp:nvSpPr>
      <dsp:spPr>
        <a:xfrm>
          <a:off x="8127025" y="616924"/>
          <a:ext cx="1063125" cy="106312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BAE8A-110D-4905-AEEE-17C152A6C9BE}">
      <dsp:nvSpPr>
        <dsp:cNvPr id="0" name=""/>
        <dsp:cNvSpPr/>
      </dsp:nvSpPr>
      <dsp:spPr>
        <a:xfrm>
          <a:off x="7139837" y="2652050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>
              <a:hlinkClick xmlns:r="http://schemas.openxmlformats.org/officeDocument/2006/relationships" r:id="rId9"/>
            </a:rPr>
            <a:t>Its.fsu.edu/student-essentials</a:t>
          </a:r>
          <a:endParaRPr lang="en-US" sz="1300" kern="1200"/>
        </a:p>
      </dsp:txBody>
      <dsp:txXfrm>
        <a:off x="7139837" y="2652050"/>
        <a:ext cx="303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AC037-7558-443B-85FC-2005A82F24D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B5A5A-7719-4242-B395-25D6ACA75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BB5A5A-7719-4242-B395-25D6ACA75B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0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923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2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58007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17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40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3167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6A7006-41E8-4EC4-8EF8-5B3CAC62605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2DEAB0-3831-4B08-9B1F-96C9C75757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49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25135071@N06/15071668497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r.english.fsu.edu/Reading-Writing-Center/RWC-Online" TargetMode="External"/><Relationship Id="rId5" Type="http://schemas.openxmlformats.org/officeDocument/2006/relationships/hyperlink" Target="https://ace.fsu.edu/sites/g/files/upcbnu296/files/SQ3R_Reading_System.pdf" TargetMode="External"/><Relationship Id="rId4" Type="http://schemas.openxmlformats.org/officeDocument/2006/relationships/hyperlink" Target="https://ace.fsu.edu/sites/g/files/upcbnu296/files/Fall%202019%20Draft%208.19.2019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ts.fsu.edu/service-catalog/communication-collaboration/office-365/microsoft-office-365-propl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yfsuvlab.its.fsu.edu/Citrix/VLABWeb/" TargetMode="External"/><Relationship Id="rId2" Type="http://schemas.openxmlformats.org/officeDocument/2006/relationships/hyperlink" Target="https://www.linkedin.com/learning/me?u=4257282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faq.its.fsu.edu/software/software-licensing/adobe-creative-cloud/how-do-i-gain-free-temporary-access-adobe-creativ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com/article/18/5/books-kids-linux-open-source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b.fsu.edu/tutoring-information" TargetMode="External"/><Relationship Id="rId4" Type="http://schemas.openxmlformats.org/officeDocument/2006/relationships/hyperlink" Target="https://lib.fsu.edu/service/research-hel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fsu.edu/announcements/covid-19/2020/03/23/fsu-bookstore-announces-new-services-free-of-charge-2/" TargetMode="External"/><Relationship Id="rId2" Type="http://schemas.openxmlformats.org/officeDocument/2006/relationships/hyperlink" Target="https://studentresponse.redshelf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" TargetMode="External"/><Relationship Id="rId2" Type="http://schemas.openxmlformats.org/officeDocument/2006/relationships/hyperlink" Target="https://www.grammar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inycards.duolingo.com/" TargetMode="External"/><Relationship Id="rId4" Type="http://schemas.openxmlformats.org/officeDocument/2006/relationships/hyperlink" Target="https://www.hippocampus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45AF-229E-4A34-9331-AB70C4098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7C78B-2712-4EEB-9173-AD04CD636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ackground with tools. It's Tool Time: Online Resources for Your Classes.&#10;&#10;Florida State University&#10;Office of Accessibility Services&#10;Department of Student Support and Transitions&#10;">
            <a:extLst>
              <a:ext uri="{FF2B5EF4-FFF2-40B4-BE49-F238E27FC236}">
                <a16:creationId xmlns:a16="http://schemas.microsoft.com/office/drawing/2014/main" id="{1862B78D-CD9D-4370-8E62-C3B85FC72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39" y="83502"/>
            <a:ext cx="11939322" cy="669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2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F3009E-468C-4DBF-8370-149DB588D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01713"/>
            <a:ext cx="9031484" cy="3467282"/>
          </a:xfrm>
        </p:spPr>
        <p:txBody>
          <a:bodyPr anchor="b">
            <a:normAutofit/>
          </a:bodyPr>
          <a:lstStyle/>
          <a:p>
            <a:r>
              <a:rPr lang="en-US" sz="8000" dirty="0"/>
              <a:t>What online tools have you utilized?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7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D55D3-F115-404D-A759-656DD2129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453" y="1987872"/>
            <a:ext cx="7558609" cy="2882256"/>
          </a:xfrm>
        </p:spPr>
        <p:txBody>
          <a:bodyPr anchor="b">
            <a:normAutofit/>
          </a:bodyPr>
          <a:lstStyle/>
          <a:p>
            <a:pPr algn="l"/>
            <a:r>
              <a:rPr lang="en-US" sz="8800" dirty="0"/>
              <a:t>Thanks for Attending!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302764" y="0"/>
            <a:ext cx="2889236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88933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79D2-D691-45B8-8582-A712F59B9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373" y="1231506"/>
            <a:ext cx="10318418" cy="4394988"/>
          </a:xfrm>
        </p:spPr>
        <p:txBody>
          <a:bodyPr/>
          <a:lstStyle/>
          <a:p>
            <a:r>
              <a:rPr lang="en-US" sz="8000" dirty="0"/>
              <a:t>How was the first week?</a:t>
            </a:r>
          </a:p>
        </p:txBody>
      </p:sp>
    </p:spTree>
    <p:extLst>
      <p:ext uri="{BB962C8B-B14F-4D97-AF65-F5344CB8AC3E}">
        <p14:creationId xmlns:p14="http://schemas.microsoft.com/office/powerpoint/2010/main" val="1164743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computer, ipad, and cell phone&#10;&#10;Description automatically generated">
            <a:extLst>
              <a:ext uri="{FF2B5EF4-FFF2-40B4-BE49-F238E27FC236}">
                <a16:creationId xmlns:a16="http://schemas.microsoft.com/office/drawing/2014/main" id="{6161A5B1-DDD5-4C96-B5E5-7D993E5FD0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5730"/>
          <a:stretch/>
        </p:blipFill>
        <p:spPr>
          <a:xfrm>
            <a:off x="20" y="-406390"/>
            <a:ext cx="12191980" cy="6857990"/>
          </a:xfrm>
          <a:prstGeom prst="rect">
            <a:avLst/>
          </a:prstGeom>
        </p:spPr>
      </p:pic>
      <p:sp>
        <p:nvSpPr>
          <p:cNvPr id="22" name="Freeform: Shape 13">
            <a:extLst>
              <a:ext uri="{FF2B5EF4-FFF2-40B4-BE49-F238E27FC236}">
                <a16:creationId xmlns:a16="http://schemas.microsoft.com/office/drawing/2014/main" id="{0151AADE-3190-40C1-806A-ED3744263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613" y="0"/>
            <a:ext cx="11482387" cy="6858000"/>
          </a:xfrm>
          <a:custGeom>
            <a:avLst/>
            <a:gdLst>
              <a:gd name="connsiteX0" fmla="*/ 0 w 11482387"/>
              <a:gd name="connsiteY0" fmla="*/ 0 h 6858000"/>
              <a:gd name="connsiteX1" fmla="*/ 11482387 w 11482387"/>
              <a:gd name="connsiteY1" fmla="*/ 0 h 6858000"/>
              <a:gd name="connsiteX2" fmla="*/ 11482387 w 11482387"/>
              <a:gd name="connsiteY2" fmla="*/ 6858000 h 6858000"/>
              <a:gd name="connsiteX3" fmla="*/ 0 w 11482387"/>
              <a:gd name="connsiteY3" fmla="*/ 6858000 h 6858000"/>
              <a:gd name="connsiteX4" fmla="*/ 1587 w 11482387"/>
              <a:gd name="connsiteY4" fmla="*/ 6789738 h 6858000"/>
              <a:gd name="connsiteX5" fmla="*/ 9525 w 11482387"/>
              <a:gd name="connsiteY5" fmla="*/ 6729413 h 6858000"/>
              <a:gd name="connsiteX6" fmla="*/ 20637 w 11482387"/>
              <a:gd name="connsiteY6" fmla="*/ 6677025 h 6858000"/>
              <a:gd name="connsiteX7" fmla="*/ 34925 w 11482387"/>
              <a:gd name="connsiteY7" fmla="*/ 6630988 h 6858000"/>
              <a:gd name="connsiteX8" fmla="*/ 50800 w 11482387"/>
              <a:gd name="connsiteY8" fmla="*/ 6589713 h 6858000"/>
              <a:gd name="connsiteX9" fmla="*/ 69850 w 11482387"/>
              <a:gd name="connsiteY9" fmla="*/ 6553200 h 6858000"/>
              <a:gd name="connsiteX10" fmla="*/ 88900 w 11482387"/>
              <a:gd name="connsiteY10" fmla="*/ 6515100 h 6858000"/>
              <a:gd name="connsiteX11" fmla="*/ 107950 w 11482387"/>
              <a:gd name="connsiteY11" fmla="*/ 6477000 h 6858000"/>
              <a:gd name="connsiteX12" fmla="*/ 123825 w 11482387"/>
              <a:gd name="connsiteY12" fmla="*/ 6440488 h 6858000"/>
              <a:gd name="connsiteX13" fmla="*/ 139700 w 11482387"/>
              <a:gd name="connsiteY13" fmla="*/ 6399213 h 6858000"/>
              <a:gd name="connsiteX14" fmla="*/ 155575 w 11482387"/>
              <a:gd name="connsiteY14" fmla="*/ 6353175 h 6858000"/>
              <a:gd name="connsiteX15" fmla="*/ 166687 w 11482387"/>
              <a:gd name="connsiteY15" fmla="*/ 6300788 h 6858000"/>
              <a:gd name="connsiteX16" fmla="*/ 173037 w 11482387"/>
              <a:gd name="connsiteY16" fmla="*/ 6240463 h 6858000"/>
              <a:gd name="connsiteX17" fmla="*/ 176212 w 11482387"/>
              <a:gd name="connsiteY17" fmla="*/ 6172200 h 6858000"/>
              <a:gd name="connsiteX18" fmla="*/ 173037 w 11482387"/>
              <a:gd name="connsiteY18" fmla="*/ 6103938 h 6858000"/>
              <a:gd name="connsiteX19" fmla="*/ 166687 w 11482387"/>
              <a:gd name="connsiteY19" fmla="*/ 6043613 h 6858000"/>
              <a:gd name="connsiteX20" fmla="*/ 155575 w 11482387"/>
              <a:gd name="connsiteY20" fmla="*/ 5991225 h 6858000"/>
              <a:gd name="connsiteX21" fmla="*/ 139700 w 11482387"/>
              <a:gd name="connsiteY21" fmla="*/ 5945188 h 6858000"/>
              <a:gd name="connsiteX22" fmla="*/ 123825 w 11482387"/>
              <a:gd name="connsiteY22" fmla="*/ 5903913 h 6858000"/>
              <a:gd name="connsiteX23" fmla="*/ 107950 w 11482387"/>
              <a:gd name="connsiteY23" fmla="*/ 5867400 h 6858000"/>
              <a:gd name="connsiteX24" fmla="*/ 88900 w 11482387"/>
              <a:gd name="connsiteY24" fmla="*/ 5829300 h 6858000"/>
              <a:gd name="connsiteX25" fmla="*/ 69850 w 11482387"/>
              <a:gd name="connsiteY25" fmla="*/ 5791200 h 6858000"/>
              <a:gd name="connsiteX26" fmla="*/ 50800 w 11482387"/>
              <a:gd name="connsiteY26" fmla="*/ 5754688 h 6858000"/>
              <a:gd name="connsiteX27" fmla="*/ 34925 w 11482387"/>
              <a:gd name="connsiteY27" fmla="*/ 5713413 h 6858000"/>
              <a:gd name="connsiteX28" fmla="*/ 20637 w 11482387"/>
              <a:gd name="connsiteY28" fmla="*/ 5667375 h 6858000"/>
              <a:gd name="connsiteX29" fmla="*/ 9525 w 11482387"/>
              <a:gd name="connsiteY29" fmla="*/ 5614988 h 6858000"/>
              <a:gd name="connsiteX30" fmla="*/ 1587 w 11482387"/>
              <a:gd name="connsiteY30" fmla="*/ 5554663 h 6858000"/>
              <a:gd name="connsiteX31" fmla="*/ 0 w 11482387"/>
              <a:gd name="connsiteY31" fmla="*/ 5486400 h 6858000"/>
              <a:gd name="connsiteX32" fmla="*/ 1587 w 11482387"/>
              <a:gd name="connsiteY32" fmla="*/ 5418138 h 6858000"/>
              <a:gd name="connsiteX33" fmla="*/ 9525 w 11482387"/>
              <a:gd name="connsiteY33" fmla="*/ 5357813 h 6858000"/>
              <a:gd name="connsiteX34" fmla="*/ 20637 w 11482387"/>
              <a:gd name="connsiteY34" fmla="*/ 5305425 h 6858000"/>
              <a:gd name="connsiteX35" fmla="*/ 34925 w 11482387"/>
              <a:gd name="connsiteY35" fmla="*/ 5259388 h 6858000"/>
              <a:gd name="connsiteX36" fmla="*/ 50800 w 11482387"/>
              <a:gd name="connsiteY36" fmla="*/ 5218113 h 6858000"/>
              <a:gd name="connsiteX37" fmla="*/ 69850 w 11482387"/>
              <a:gd name="connsiteY37" fmla="*/ 5181600 h 6858000"/>
              <a:gd name="connsiteX38" fmla="*/ 88900 w 11482387"/>
              <a:gd name="connsiteY38" fmla="*/ 5143500 h 6858000"/>
              <a:gd name="connsiteX39" fmla="*/ 107950 w 11482387"/>
              <a:gd name="connsiteY39" fmla="*/ 5105400 h 6858000"/>
              <a:gd name="connsiteX40" fmla="*/ 123825 w 11482387"/>
              <a:gd name="connsiteY40" fmla="*/ 5068888 h 6858000"/>
              <a:gd name="connsiteX41" fmla="*/ 139700 w 11482387"/>
              <a:gd name="connsiteY41" fmla="*/ 5027613 h 6858000"/>
              <a:gd name="connsiteX42" fmla="*/ 155575 w 11482387"/>
              <a:gd name="connsiteY42" fmla="*/ 4981575 h 6858000"/>
              <a:gd name="connsiteX43" fmla="*/ 166687 w 11482387"/>
              <a:gd name="connsiteY43" fmla="*/ 4929188 h 6858000"/>
              <a:gd name="connsiteX44" fmla="*/ 173037 w 11482387"/>
              <a:gd name="connsiteY44" fmla="*/ 4868863 h 6858000"/>
              <a:gd name="connsiteX45" fmla="*/ 176212 w 11482387"/>
              <a:gd name="connsiteY45" fmla="*/ 4800600 h 6858000"/>
              <a:gd name="connsiteX46" fmla="*/ 173037 w 11482387"/>
              <a:gd name="connsiteY46" fmla="*/ 4732338 h 6858000"/>
              <a:gd name="connsiteX47" fmla="*/ 166687 w 11482387"/>
              <a:gd name="connsiteY47" fmla="*/ 4672013 h 6858000"/>
              <a:gd name="connsiteX48" fmla="*/ 155575 w 11482387"/>
              <a:gd name="connsiteY48" fmla="*/ 4619625 h 6858000"/>
              <a:gd name="connsiteX49" fmla="*/ 139700 w 11482387"/>
              <a:gd name="connsiteY49" fmla="*/ 4573588 h 6858000"/>
              <a:gd name="connsiteX50" fmla="*/ 123825 w 11482387"/>
              <a:gd name="connsiteY50" fmla="*/ 4532313 h 6858000"/>
              <a:gd name="connsiteX51" fmla="*/ 107950 w 11482387"/>
              <a:gd name="connsiteY51" fmla="*/ 4495800 h 6858000"/>
              <a:gd name="connsiteX52" fmla="*/ 69850 w 11482387"/>
              <a:gd name="connsiteY52" fmla="*/ 4419600 h 6858000"/>
              <a:gd name="connsiteX53" fmla="*/ 50800 w 11482387"/>
              <a:gd name="connsiteY53" fmla="*/ 4383088 h 6858000"/>
              <a:gd name="connsiteX54" fmla="*/ 34925 w 11482387"/>
              <a:gd name="connsiteY54" fmla="*/ 4341813 h 6858000"/>
              <a:gd name="connsiteX55" fmla="*/ 20637 w 11482387"/>
              <a:gd name="connsiteY55" fmla="*/ 4295775 h 6858000"/>
              <a:gd name="connsiteX56" fmla="*/ 9525 w 11482387"/>
              <a:gd name="connsiteY56" fmla="*/ 4243388 h 6858000"/>
              <a:gd name="connsiteX57" fmla="*/ 1587 w 11482387"/>
              <a:gd name="connsiteY57" fmla="*/ 4183063 h 6858000"/>
              <a:gd name="connsiteX58" fmla="*/ 0 w 11482387"/>
              <a:gd name="connsiteY58" fmla="*/ 4114800 h 6858000"/>
              <a:gd name="connsiteX59" fmla="*/ 1587 w 11482387"/>
              <a:gd name="connsiteY59" fmla="*/ 4046538 h 6858000"/>
              <a:gd name="connsiteX60" fmla="*/ 9525 w 11482387"/>
              <a:gd name="connsiteY60" fmla="*/ 3986213 h 6858000"/>
              <a:gd name="connsiteX61" fmla="*/ 20637 w 11482387"/>
              <a:gd name="connsiteY61" fmla="*/ 3933825 h 6858000"/>
              <a:gd name="connsiteX62" fmla="*/ 34925 w 11482387"/>
              <a:gd name="connsiteY62" fmla="*/ 3887788 h 6858000"/>
              <a:gd name="connsiteX63" fmla="*/ 50800 w 11482387"/>
              <a:gd name="connsiteY63" fmla="*/ 3846513 h 6858000"/>
              <a:gd name="connsiteX64" fmla="*/ 69850 w 11482387"/>
              <a:gd name="connsiteY64" fmla="*/ 3810000 h 6858000"/>
              <a:gd name="connsiteX65" fmla="*/ 88900 w 11482387"/>
              <a:gd name="connsiteY65" fmla="*/ 3771900 h 6858000"/>
              <a:gd name="connsiteX66" fmla="*/ 107950 w 11482387"/>
              <a:gd name="connsiteY66" fmla="*/ 3733800 h 6858000"/>
              <a:gd name="connsiteX67" fmla="*/ 123825 w 11482387"/>
              <a:gd name="connsiteY67" fmla="*/ 3697288 h 6858000"/>
              <a:gd name="connsiteX68" fmla="*/ 139700 w 11482387"/>
              <a:gd name="connsiteY68" fmla="*/ 3656013 h 6858000"/>
              <a:gd name="connsiteX69" fmla="*/ 155575 w 11482387"/>
              <a:gd name="connsiteY69" fmla="*/ 3609975 h 6858000"/>
              <a:gd name="connsiteX70" fmla="*/ 166687 w 11482387"/>
              <a:gd name="connsiteY70" fmla="*/ 3557588 h 6858000"/>
              <a:gd name="connsiteX71" fmla="*/ 173037 w 11482387"/>
              <a:gd name="connsiteY71" fmla="*/ 3497263 h 6858000"/>
              <a:gd name="connsiteX72" fmla="*/ 176212 w 11482387"/>
              <a:gd name="connsiteY72" fmla="*/ 3427413 h 6858000"/>
              <a:gd name="connsiteX73" fmla="*/ 173037 w 11482387"/>
              <a:gd name="connsiteY73" fmla="*/ 3360738 h 6858000"/>
              <a:gd name="connsiteX74" fmla="*/ 166687 w 11482387"/>
              <a:gd name="connsiteY74" fmla="*/ 3300413 h 6858000"/>
              <a:gd name="connsiteX75" fmla="*/ 155575 w 11482387"/>
              <a:gd name="connsiteY75" fmla="*/ 3248025 h 6858000"/>
              <a:gd name="connsiteX76" fmla="*/ 139700 w 11482387"/>
              <a:gd name="connsiteY76" fmla="*/ 3201988 h 6858000"/>
              <a:gd name="connsiteX77" fmla="*/ 123825 w 11482387"/>
              <a:gd name="connsiteY77" fmla="*/ 3160713 h 6858000"/>
              <a:gd name="connsiteX78" fmla="*/ 107950 w 11482387"/>
              <a:gd name="connsiteY78" fmla="*/ 3124200 h 6858000"/>
              <a:gd name="connsiteX79" fmla="*/ 88900 w 11482387"/>
              <a:gd name="connsiteY79" fmla="*/ 3086100 h 6858000"/>
              <a:gd name="connsiteX80" fmla="*/ 69850 w 11482387"/>
              <a:gd name="connsiteY80" fmla="*/ 3048000 h 6858000"/>
              <a:gd name="connsiteX81" fmla="*/ 50800 w 11482387"/>
              <a:gd name="connsiteY81" fmla="*/ 3011488 h 6858000"/>
              <a:gd name="connsiteX82" fmla="*/ 34925 w 11482387"/>
              <a:gd name="connsiteY82" fmla="*/ 2970213 h 6858000"/>
              <a:gd name="connsiteX83" fmla="*/ 20637 w 11482387"/>
              <a:gd name="connsiteY83" fmla="*/ 2924175 h 6858000"/>
              <a:gd name="connsiteX84" fmla="*/ 9525 w 11482387"/>
              <a:gd name="connsiteY84" fmla="*/ 2871788 h 6858000"/>
              <a:gd name="connsiteX85" fmla="*/ 1587 w 11482387"/>
              <a:gd name="connsiteY85" fmla="*/ 2811463 h 6858000"/>
              <a:gd name="connsiteX86" fmla="*/ 0 w 11482387"/>
              <a:gd name="connsiteY86" fmla="*/ 2743200 h 6858000"/>
              <a:gd name="connsiteX87" fmla="*/ 1587 w 11482387"/>
              <a:gd name="connsiteY87" fmla="*/ 2674938 h 6858000"/>
              <a:gd name="connsiteX88" fmla="*/ 9525 w 11482387"/>
              <a:gd name="connsiteY88" fmla="*/ 2614613 h 6858000"/>
              <a:gd name="connsiteX89" fmla="*/ 20637 w 11482387"/>
              <a:gd name="connsiteY89" fmla="*/ 2562225 h 6858000"/>
              <a:gd name="connsiteX90" fmla="*/ 34925 w 11482387"/>
              <a:gd name="connsiteY90" fmla="*/ 2516188 h 6858000"/>
              <a:gd name="connsiteX91" fmla="*/ 50800 w 11482387"/>
              <a:gd name="connsiteY91" fmla="*/ 2474913 h 6858000"/>
              <a:gd name="connsiteX92" fmla="*/ 69850 w 11482387"/>
              <a:gd name="connsiteY92" fmla="*/ 2438400 h 6858000"/>
              <a:gd name="connsiteX93" fmla="*/ 88900 w 11482387"/>
              <a:gd name="connsiteY93" fmla="*/ 2400300 h 6858000"/>
              <a:gd name="connsiteX94" fmla="*/ 107950 w 11482387"/>
              <a:gd name="connsiteY94" fmla="*/ 2362200 h 6858000"/>
              <a:gd name="connsiteX95" fmla="*/ 123825 w 11482387"/>
              <a:gd name="connsiteY95" fmla="*/ 2325688 h 6858000"/>
              <a:gd name="connsiteX96" fmla="*/ 139700 w 11482387"/>
              <a:gd name="connsiteY96" fmla="*/ 2284413 h 6858000"/>
              <a:gd name="connsiteX97" fmla="*/ 155575 w 11482387"/>
              <a:gd name="connsiteY97" fmla="*/ 2238375 h 6858000"/>
              <a:gd name="connsiteX98" fmla="*/ 166687 w 11482387"/>
              <a:gd name="connsiteY98" fmla="*/ 2185988 h 6858000"/>
              <a:gd name="connsiteX99" fmla="*/ 173037 w 11482387"/>
              <a:gd name="connsiteY99" fmla="*/ 2125663 h 6858000"/>
              <a:gd name="connsiteX100" fmla="*/ 176212 w 11482387"/>
              <a:gd name="connsiteY100" fmla="*/ 2057400 h 6858000"/>
              <a:gd name="connsiteX101" fmla="*/ 173037 w 11482387"/>
              <a:gd name="connsiteY101" fmla="*/ 1989138 h 6858000"/>
              <a:gd name="connsiteX102" fmla="*/ 166687 w 11482387"/>
              <a:gd name="connsiteY102" fmla="*/ 1928813 h 6858000"/>
              <a:gd name="connsiteX103" fmla="*/ 155575 w 11482387"/>
              <a:gd name="connsiteY103" fmla="*/ 1876425 h 6858000"/>
              <a:gd name="connsiteX104" fmla="*/ 139700 w 11482387"/>
              <a:gd name="connsiteY104" fmla="*/ 1830388 h 6858000"/>
              <a:gd name="connsiteX105" fmla="*/ 123825 w 11482387"/>
              <a:gd name="connsiteY105" fmla="*/ 1789113 h 6858000"/>
              <a:gd name="connsiteX106" fmla="*/ 107950 w 11482387"/>
              <a:gd name="connsiteY106" fmla="*/ 1752600 h 6858000"/>
              <a:gd name="connsiteX107" fmla="*/ 88900 w 11482387"/>
              <a:gd name="connsiteY107" fmla="*/ 1714500 h 6858000"/>
              <a:gd name="connsiteX108" fmla="*/ 69850 w 11482387"/>
              <a:gd name="connsiteY108" fmla="*/ 1676400 h 6858000"/>
              <a:gd name="connsiteX109" fmla="*/ 50800 w 11482387"/>
              <a:gd name="connsiteY109" fmla="*/ 1639888 h 6858000"/>
              <a:gd name="connsiteX110" fmla="*/ 34925 w 11482387"/>
              <a:gd name="connsiteY110" fmla="*/ 1598613 h 6858000"/>
              <a:gd name="connsiteX111" fmla="*/ 20637 w 11482387"/>
              <a:gd name="connsiteY111" fmla="*/ 1552575 h 6858000"/>
              <a:gd name="connsiteX112" fmla="*/ 9525 w 11482387"/>
              <a:gd name="connsiteY112" fmla="*/ 1500188 h 6858000"/>
              <a:gd name="connsiteX113" fmla="*/ 1587 w 11482387"/>
              <a:gd name="connsiteY113" fmla="*/ 1439863 h 6858000"/>
              <a:gd name="connsiteX114" fmla="*/ 0 w 11482387"/>
              <a:gd name="connsiteY114" fmla="*/ 1371600 h 6858000"/>
              <a:gd name="connsiteX115" fmla="*/ 1587 w 11482387"/>
              <a:gd name="connsiteY115" fmla="*/ 1303338 h 6858000"/>
              <a:gd name="connsiteX116" fmla="*/ 9525 w 11482387"/>
              <a:gd name="connsiteY116" fmla="*/ 1243013 h 6858000"/>
              <a:gd name="connsiteX117" fmla="*/ 20637 w 11482387"/>
              <a:gd name="connsiteY117" fmla="*/ 1190625 h 6858000"/>
              <a:gd name="connsiteX118" fmla="*/ 34925 w 11482387"/>
              <a:gd name="connsiteY118" fmla="*/ 1144588 h 6858000"/>
              <a:gd name="connsiteX119" fmla="*/ 50800 w 11482387"/>
              <a:gd name="connsiteY119" fmla="*/ 1103313 h 6858000"/>
              <a:gd name="connsiteX120" fmla="*/ 69850 w 11482387"/>
              <a:gd name="connsiteY120" fmla="*/ 1066800 h 6858000"/>
              <a:gd name="connsiteX121" fmla="*/ 88900 w 11482387"/>
              <a:gd name="connsiteY121" fmla="*/ 1028700 h 6858000"/>
              <a:gd name="connsiteX122" fmla="*/ 107950 w 11482387"/>
              <a:gd name="connsiteY122" fmla="*/ 990600 h 6858000"/>
              <a:gd name="connsiteX123" fmla="*/ 123825 w 11482387"/>
              <a:gd name="connsiteY123" fmla="*/ 954088 h 6858000"/>
              <a:gd name="connsiteX124" fmla="*/ 139700 w 11482387"/>
              <a:gd name="connsiteY124" fmla="*/ 912813 h 6858000"/>
              <a:gd name="connsiteX125" fmla="*/ 155575 w 11482387"/>
              <a:gd name="connsiteY125" fmla="*/ 866775 h 6858000"/>
              <a:gd name="connsiteX126" fmla="*/ 166687 w 11482387"/>
              <a:gd name="connsiteY126" fmla="*/ 814388 h 6858000"/>
              <a:gd name="connsiteX127" fmla="*/ 173037 w 11482387"/>
              <a:gd name="connsiteY127" fmla="*/ 754063 h 6858000"/>
              <a:gd name="connsiteX128" fmla="*/ 176212 w 11482387"/>
              <a:gd name="connsiteY128" fmla="*/ 685800 h 6858000"/>
              <a:gd name="connsiteX129" fmla="*/ 173037 w 11482387"/>
              <a:gd name="connsiteY129" fmla="*/ 617538 h 6858000"/>
              <a:gd name="connsiteX130" fmla="*/ 166687 w 11482387"/>
              <a:gd name="connsiteY130" fmla="*/ 557213 h 6858000"/>
              <a:gd name="connsiteX131" fmla="*/ 155575 w 11482387"/>
              <a:gd name="connsiteY131" fmla="*/ 504825 h 6858000"/>
              <a:gd name="connsiteX132" fmla="*/ 139700 w 11482387"/>
              <a:gd name="connsiteY132" fmla="*/ 458788 h 6858000"/>
              <a:gd name="connsiteX133" fmla="*/ 123825 w 11482387"/>
              <a:gd name="connsiteY133" fmla="*/ 417513 h 6858000"/>
              <a:gd name="connsiteX134" fmla="*/ 107950 w 11482387"/>
              <a:gd name="connsiteY134" fmla="*/ 381000 h 6858000"/>
              <a:gd name="connsiteX135" fmla="*/ 88900 w 11482387"/>
              <a:gd name="connsiteY135" fmla="*/ 342900 h 6858000"/>
              <a:gd name="connsiteX136" fmla="*/ 69850 w 11482387"/>
              <a:gd name="connsiteY136" fmla="*/ 304800 h 6858000"/>
              <a:gd name="connsiteX137" fmla="*/ 50800 w 11482387"/>
              <a:gd name="connsiteY137" fmla="*/ 268288 h 6858000"/>
              <a:gd name="connsiteX138" fmla="*/ 34925 w 11482387"/>
              <a:gd name="connsiteY138" fmla="*/ 227013 h 6858000"/>
              <a:gd name="connsiteX139" fmla="*/ 20637 w 11482387"/>
              <a:gd name="connsiteY139" fmla="*/ 180975 h 6858000"/>
              <a:gd name="connsiteX140" fmla="*/ 9525 w 11482387"/>
              <a:gd name="connsiteY140" fmla="*/ 128588 h 6858000"/>
              <a:gd name="connsiteX141" fmla="*/ 1587 w 11482387"/>
              <a:gd name="connsiteY141" fmla="*/ 6826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482387" h="6858000">
                <a:moveTo>
                  <a:pt x="0" y="0"/>
                </a:moveTo>
                <a:lnTo>
                  <a:pt x="11482387" y="0"/>
                </a:lnTo>
                <a:lnTo>
                  <a:pt x="11482387" y="6858000"/>
                </a:lnTo>
                <a:lnTo>
                  <a:pt x="0" y="6858000"/>
                </a:lnTo>
                <a:lnTo>
                  <a:pt x="1587" y="6789738"/>
                </a:lnTo>
                <a:lnTo>
                  <a:pt x="9525" y="6729413"/>
                </a:lnTo>
                <a:lnTo>
                  <a:pt x="20637" y="6677025"/>
                </a:lnTo>
                <a:lnTo>
                  <a:pt x="34925" y="6630988"/>
                </a:lnTo>
                <a:lnTo>
                  <a:pt x="50800" y="6589713"/>
                </a:lnTo>
                <a:lnTo>
                  <a:pt x="69850" y="6553200"/>
                </a:lnTo>
                <a:lnTo>
                  <a:pt x="88900" y="6515100"/>
                </a:lnTo>
                <a:lnTo>
                  <a:pt x="107950" y="6477000"/>
                </a:lnTo>
                <a:lnTo>
                  <a:pt x="123825" y="6440488"/>
                </a:lnTo>
                <a:lnTo>
                  <a:pt x="139700" y="6399213"/>
                </a:lnTo>
                <a:lnTo>
                  <a:pt x="155575" y="6353175"/>
                </a:lnTo>
                <a:lnTo>
                  <a:pt x="166687" y="6300788"/>
                </a:lnTo>
                <a:lnTo>
                  <a:pt x="173037" y="6240463"/>
                </a:lnTo>
                <a:lnTo>
                  <a:pt x="176212" y="6172200"/>
                </a:lnTo>
                <a:lnTo>
                  <a:pt x="173037" y="6103938"/>
                </a:lnTo>
                <a:lnTo>
                  <a:pt x="166687" y="6043613"/>
                </a:lnTo>
                <a:lnTo>
                  <a:pt x="155575" y="5991225"/>
                </a:lnTo>
                <a:lnTo>
                  <a:pt x="139700" y="5945188"/>
                </a:lnTo>
                <a:lnTo>
                  <a:pt x="123825" y="5903913"/>
                </a:lnTo>
                <a:lnTo>
                  <a:pt x="107950" y="5867400"/>
                </a:lnTo>
                <a:lnTo>
                  <a:pt x="88900" y="5829300"/>
                </a:lnTo>
                <a:lnTo>
                  <a:pt x="69850" y="5791200"/>
                </a:lnTo>
                <a:lnTo>
                  <a:pt x="50800" y="5754688"/>
                </a:lnTo>
                <a:lnTo>
                  <a:pt x="34925" y="5713413"/>
                </a:lnTo>
                <a:lnTo>
                  <a:pt x="20637" y="5667375"/>
                </a:lnTo>
                <a:lnTo>
                  <a:pt x="9525" y="5614988"/>
                </a:lnTo>
                <a:lnTo>
                  <a:pt x="1587" y="5554663"/>
                </a:lnTo>
                <a:lnTo>
                  <a:pt x="0" y="5486400"/>
                </a:lnTo>
                <a:lnTo>
                  <a:pt x="1587" y="5418138"/>
                </a:lnTo>
                <a:lnTo>
                  <a:pt x="9525" y="5357813"/>
                </a:lnTo>
                <a:lnTo>
                  <a:pt x="20637" y="5305425"/>
                </a:lnTo>
                <a:lnTo>
                  <a:pt x="34925" y="5259388"/>
                </a:lnTo>
                <a:lnTo>
                  <a:pt x="50800" y="5218113"/>
                </a:lnTo>
                <a:lnTo>
                  <a:pt x="69850" y="5181600"/>
                </a:lnTo>
                <a:lnTo>
                  <a:pt x="88900" y="5143500"/>
                </a:lnTo>
                <a:lnTo>
                  <a:pt x="107950" y="5105400"/>
                </a:lnTo>
                <a:lnTo>
                  <a:pt x="123825" y="5068888"/>
                </a:lnTo>
                <a:lnTo>
                  <a:pt x="139700" y="5027613"/>
                </a:lnTo>
                <a:lnTo>
                  <a:pt x="155575" y="4981575"/>
                </a:lnTo>
                <a:lnTo>
                  <a:pt x="166687" y="4929188"/>
                </a:lnTo>
                <a:lnTo>
                  <a:pt x="173037" y="4868863"/>
                </a:lnTo>
                <a:lnTo>
                  <a:pt x="176212" y="4800600"/>
                </a:lnTo>
                <a:lnTo>
                  <a:pt x="173037" y="4732338"/>
                </a:lnTo>
                <a:lnTo>
                  <a:pt x="166687" y="4672013"/>
                </a:lnTo>
                <a:lnTo>
                  <a:pt x="155575" y="4619625"/>
                </a:lnTo>
                <a:lnTo>
                  <a:pt x="139700" y="4573588"/>
                </a:lnTo>
                <a:lnTo>
                  <a:pt x="123825" y="4532313"/>
                </a:lnTo>
                <a:lnTo>
                  <a:pt x="107950" y="4495800"/>
                </a:lnTo>
                <a:lnTo>
                  <a:pt x="69850" y="4419600"/>
                </a:lnTo>
                <a:lnTo>
                  <a:pt x="50800" y="4383088"/>
                </a:lnTo>
                <a:lnTo>
                  <a:pt x="34925" y="4341813"/>
                </a:lnTo>
                <a:lnTo>
                  <a:pt x="20637" y="4295775"/>
                </a:lnTo>
                <a:lnTo>
                  <a:pt x="9525" y="4243388"/>
                </a:lnTo>
                <a:lnTo>
                  <a:pt x="1587" y="4183063"/>
                </a:lnTo>
                <a:lnTo>
                  <a:pt x="0" y="4114800"/>
                </a:lnTo>
                <a:lnTo>
                  <a:pt x="1587" y="4046538"/>
                </a:lnTo>
                <a:lnTo>
                  <a:pt x="9525" y="3986213"/>
                </a:lnTo>
                <a:lnTo>
                  <a:pt x="20637" y="3933825"/>
                </a:lnTo>
                <a:lnTo>
                  <a:pt x="34925" y="3887788"/>
                </a:lnTo>
                <a:lnTo>
                  <a:pt x="50800" y="3846513"/>
                </a:lnTo>
                <a:lnTo>
                  <a:pt x="69850" y="3810000"/>
                </a:lnTo>
                <a:lnTo>
                  <a:pt x="88900" y="3771900"/>
                </a:lnTo>
                <a:lnTo>
                  <a:pt x="107950" y="3733800"/>
                </a:lnTo>
                <a:lnTo>
                  <a:pt x="123825" y="3697288"/>
                </a:lnTo>
                <a:lnTo>
                  <a:pt x="139700" y="3656013"/>
                </a:lnTo>
                <a:lnTo>
                  <a:pt x="155575" y="3609975"/>
                </a:lnTo>
                <a:lnTo>
                  <a:pt x="166687" y="3557588"/>
                </a:lnTo>
                <a:lnTo>
                  <a:pt x="173037" y="3497263"/>
                </a:lnTo>
                <a:lnTo>
                  <a:pt x="176212" y="3427413"/>
                </a:lnTo>
                <a:lnTo>
                  <a:pt x="173037" y="3360738"/>
                </a:lnTo>
                <a:lnTo>
                  <a:pt x="166687" y="3300413"/>
                </a:lnTo>
                <a:lnTo>
                  <a:pt x="155575" y="3248025"/>
                </a:lnTo>
                <a:lnTo>
                  <a:pt x="139700" y="3201988"/>
                </a:lnTo>
                <a:lnTo>
                  <a:pt x="123825" y="3160713"/>
                </a:lnTo>
                <a:lnTo>
                  <a:pt x="107950" y="3124200"/>
                </a:lnTo>
                <a:lnTo>
                  <a:pt x="88900" y="3086100"/>
                </a:lnTo>
                <a:lnTo>
                  <a:pt x="69850" y="3048000"/>
                </a:lnTo>
                <a:lnTo>
                  <a:pt x="50800" y="3011488"/>
                </a:lnTo>
                <a:lnTo>
                  <a:pt x="34925" y="2970213"/>
                </a:lnTo>
                <a:lnTo>
                  <a:pt x="20637" y="2924175"/>
                </a:lnTo>
                <a:lnTo>
                  <a:pt x="9525" y="2871788"/>
                </a:lnTo>
                <a:lnTo>
                  <a:pt x="1587" y="2811463"/>
                </a:lnTo>
                <a:lnTo>
                  <a:pt x="0" y="2743200"/>
                </a:lnTo>
                <a:lnTo>
                  <a:pt x="1587" y="2674938"/>
                </a:lnTo>
                <a:lnTo>
                  <a:pt x="9525" y="2614613"/>
                </a:lnTo>
                <a:lnTo>
                  <a:pt x="20637" y="2562225"/>
                </a:lnTo>
                <a:lnTo>
                  <a:pt x="34925" y="2516188"/>
                </a:lnTo>
                <a:lnTo>
                  <a:pt x="50800" y="2474913"/>
                </a:lnTo>
                <a:lnTo>
                  <a:pt x="69850" y="2438400"/>
                </a:lnTo>
                <a:lnTo>
                  <a:pt x="88900" y="2400300"/>
                </a:lnTo>
                <a:lnTo>
                  <a:pt x="107950" y="2362200"/>
                </a:lnTo>
                <a:lnTo>
                  <a:pt x="123825" y="2325688"/>
                </a:lnTo>
                <a:lnTo>
                  <a:pt x="139700" y="2284413"/>
                </a:lnTo>
                <a:lnTo>
                  <a:pt x="155575" y="2238375"/>
                </a:lnTo>
                <a:lnTo>
                  <a:pt x="166687" y="2185988"/>
                </a:lnTo>
                <a:lnTo>
                  <a:pt x="173037" y="2125663"/>
                </a:lnTo>
                <a:lnTo>
                  <a:pt x="176212" y="2057400"/>
                </a:lnTo>
                <a:lnTo>
                  <a:pt x="173037" y="1989138"/>
                </a:lnTo>
                <a:lnTo>
                  <a:pt x="166687" y="1928813"/>
                </a:lnTo>
                <a:lnTo>
                  <a:pt x="155575" y="1876425"/>
                </a:lnTo>
                <a:lnTo>
                  <a:pt x="139700" y="1830388"/>
                </a:lnTo>
                <a:lnTo>
                  <a:pt x="123825" y="1789113"/>
                </a:lnTo>
                <a:lnTo>
                  <a:pt x="107950" y="1752600"/>
                </a:lnTo>
                <a:lnTo>
                  <a:pt x="88900" y="1714500"/>
                </a:lnTo>
                <a:lnTo>
                  <a:pt x="69850" y="1676400"/>
                </a:lnTo>
                <a:lnTo>
                  <a:pt x="50800" y="1639888"/>
                </a:lnTo>
                <a:lnTo>
                  <a:pt x="34925" y="1598613"/>
                </a:lnTo>
                <a:lnTo>
                  <a:pt x="20637" y="1552575"/>
                </a:lnTo>
                <a:lnTo>
                  <a:pt x="9525" y="1500188"/>
                </a:lnTo>
                <a:lnTo>
                  <a:pt x="1587" y="1439863"/>
                </a:lnTo>
                <a:lnTo>
                  <a:pt x="0" y="1371600"/>
                </a:lnTo>
                <a:lnTo>
                  <a:pt x="1587" y="1303338"/>
                </a:lnTo>
                <a:lnTo>
                  <a:pt x="9525" y="1243013"/>
                </a:lnTo>
                <a:lnTo>
                  <a:pt x="20637" y="1190625"/>
                </a:lnTo>
                <a:lnTo>
                  <a:pt x="34925" y="1144588"/>
                </a:lnTo>
                <a:lnTo>
                  <a:pt x="50800" y="1103313"/>
                </a:lnTo>
                <a:lnTo>
                  <a:pt x="69850" y="1066800"/>
                </a:lnTo>
                <a:lnTo>
                  <a:pt x="88900" y="1028700"/>
                </a:lnTo>
                <a:lnTo>
                  <a:pt x="107950" y="990600"/>
                </a:lnTo>
                <a:lnTo>
                  <a:pt x="123825" y="954088"/>
                </a:lnTo>
                <a:lnTo>
                  <a:pt x="139700" y="912813"/>
                </a:lnTo>
                <a:lnTo>
                  <a:pt x="155575" y="866775"/>
                </a:lnTo>
                <a:lnTo>
                  <a:pt x="166687" y="814388"/>
                </a:lnTo>
                <a:lnTo>
                  <a:pt x="173037" y="754063"/>
                </a:lnTo>
                <a:lnTo>
                  <a:pt x="176212" y="685800"/>
                </a:lnTo>
                <a:lnTo>
                  <a:pt x="173037" y="617538"/>
                </a:lnTo>
                <a:lnTo>
                  <a:pt x="166687" y="557213"/>
                </a:lnTo>
                <a:lnTo>
                  <a:pt x="155575" y="504825"/>
                </a:lnTo>
                <a:lnTo>
                  <a:pt x="139700" y="458788"/>
                </a:lnTo>
                <a:lnTo>
                  <a:pt x="123825" y="417513"/>
                </a:lnTo>
                <a:lnTo>
                  <a:pt x="107950" y="381000"/>
                </a:lnTo>
                <a:lnTo>
                  <a:pt x="88900" y="342900"/>
                </a:lnTo>
                <a:lnTo>
                  <a:pt x="69850" y="304800"/>
                </a:lnTo>
                <a:lnTo>
                  <a:pt x="50800" y="268288"/>
                </a:lnTo>
                <a:lnTo>
                  <a:pt x="34925" y="227013"/>
                </a:lnTo>
                <a:lnTo>
                  <a:pt x="20637" y="180975"/>
                </a:lnTo>
                <a:lnTo>
                  <a:pt x="9525" y="128588"/>
                </a:lnTo>
                <a:lnTo>
                  <a:pt x="1587" y="68263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254A2-6ED1-4004-B4EB-C9CC4696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Academic Center for Excellence</a:t>
            </a:r>
            <a:br>
              <a:rPr lang="en-US" dirty="0"/>
            </a:br>
            <a:r>
              <a:rPr lang="en-US" dirty="0"/>
              <a:t>(ACE)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4DD03-27EB-49EB-BB38-B508BBAE1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r>
              <a:rPr lang="en-US" dirty="0">
                <a:hlinkClick r:id="rId4"/>
              </a:rPr>
              <a:t>Six Weeks to Success</a:t>
            </a:r>
            <a:endParaRPr lang="en-US" dirty="0"/>
          </a:p>
          <a:p>
            <a:r>
              <a:rPr lang="en-US" dirty="0">
                <a:hlinkClick r:id="rId5"/>
              </a:rPr>
              <a:t>SQ3R Reading System</a:t>
            </a:r>
            <a:endParaRPr lang="en-US" dirty="0"/>
          </a:p>
          <a:p>
            <a:r>
              <a:rPr lang="en-US" dirty="0"/>
              <a:t>Zoom Tutoring Appointments</a:t>
            </a:r>
          </a:p>
          <a:p>
            <a:pPr lvl="1"/>
            <a:r>
              <a:rPr lang="en-US" dirty="0"/>
              <a:t>The Reading &amp; Writing Center is also offering online </a:t>
            </a:r>
            <a:r>
              <a:rPr lang="en-US" dirty="0">
                <a:hlinkClick r:id="rId6"/>
              </a:rPr>
              <a:t>tutoring appointments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01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56FA9-B612-4AFC-B7C4-BEEC0D49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83327"/>
            <a:ext cx="10178322" cy="1006577"/>
          </a:xfrm>
        </p:spPr>
        <p:txBody>
          <a:bodyPr/>
          <a:lstStyle/>
          <a:p>
            <a:pPr algn="ctr"/>
            <a:r>
              <a:rPr lang="en-US" dirty="0"/>
              <a:t>Free online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DB3DA-547F-4B61-ABC2-536C2296A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Microsoft 365</a:t>
            </a:r>
            <a:endParaRPr lang="en-US" dirty="0"/>
          </a:p>
          <a:p>
            <a:pPr lvl="1"/>
            <a:r>
              <a:rPr lang="en-US" dirty="0"/>
              <a:t>Access- helps you create, customize, and share database apps</a:t>
            </a:r>
          </a:p>
          <a:p>
            <a:pPr lvl="1"/>
            <a:r>
              <a:rPr lang="en-US" dirty="0"/>
              <a:t>Excel</a:t>
            </a:r>
          </a:p>
          <a:p>
            <a:pPr lvl="1"/>
            <a:r>
              <a:rPr lang="en-US" dirty="0"/>
              <a:t>Skype</a:t>
            </a:r>
          </a:p>
          <a:p>
            <a:pPr lvl="1"/>
            <a:r>
              <a:rPr lang="en-US" dirty="0"/>
              <a:t>One Note- digital notebook; easy to organize and create unique notes</a:t>
            </a:r>
          </a:p>
          <a:p>
            <a:pPr lvl="1"/>
            <a:r>
              <a:rPr lang="en-US" dirty="0"/>
              <a:t>One Drive</a:t>
            </a:r>
          </a:p>
          <a:p>
            <a:pPr lvl="1"/>
            <a:r>
              <a:rPr lang="en-US" dirty="0"/>
              <a:t>Outlook</a:t>
            </a:r>
          </a:p>
          <a:p>
            <a:pPr lvl="1"/>
            <a:r>
              <a:rPr lang="en-US" dirty="0"/>
              <a:t>PowerPoint</a:t>
            </a:r>
          </a:p>
          <a:p>
            <a:pPr lvl="1"/>
            <a:r>
              <a:rPr lang="en-US" dirty="0"/>
              <a:t>Publisher- se text, photos and links to make professional publications personal</a:t>
            </a:r>
          </a:p>
          <a:p>
            <a:pPr lvl="1"/>
            <a:r>
              <a:rPr lang="en-US" dirty="0"/>
              <a:t>Word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3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75485-A5FF-4646-BDB4-B85954D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en-US" dirty="0"/>
              <a:t>Free online Resources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77C23-C4F2-43B5-964D-4CC20C229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Linkedin Learning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myFSUVlab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24/7 access to the same applications available in campus computer labs, like SPSS and MATLAB</a:t>
            </a:r>
          </a:p>
          <a:p>
            <a:r>
              <a:rPr lang="en-US" dirty="0">
                <a:solidFill>
                  <a:schemeClr val="tx1"/>
                </a:solidFill>
                <a:hlinkClick r:id="rId4"/>
              </a:rPr>
              <a:t>Adobe Creative Cloud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Photoshop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Illustrator 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Graphic 6" descr="Laptop">
            <a:extLst>
              <a:ext uri="{FF2B5EF4-FFF2-40B4-BE49-F238E27FC236}">
                <a16:creationId xmlns:a16="http://schemas.microsoft.com/office/drawing/2014/main" id="{C1E3EB75-9E4E-42E7-8D79-82CFE78EE4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50787" y="1600709"/>
            <a:ext cx="3656581" cy="365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3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ook, shelf, library, room&#10;&#10;Description automatically generated">
            <a:extLst>
              <a:ext uri="{FF2B5EF4-FFF2-40B4-BE49-F238E27FC236}">
                <a16:creationId xmlns:a16="http://schemas.microsoft.com/office/drawing/2014/main" id="{DBCE277E-A87B-4D7F-A646-75EF40BBEF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20" y="-11575"/>
            <a:ext cx="12191980" cy="6857990"/>
          </a:xfrm>
          <a:prstGeom prst="rect">
            <a:avLst/>
          </a:prstGeom>
        </p:spPr>
      </p:pic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0151AADE-3190-40C1-806A-ED3744263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613" y="0"/>
            <a:ext cx="11482387" cy="6858000"/>
          </a:xfrm>
          <a:custGeom>
            <a:avLst/>
            <a:gdLst>
              <a:gd name="connsiteX0" fmla="*/ 0 w 11482387"/>
              <a:gd name="connsiteY0" fmla="*/ 0 h 6858000"/>
              <a:gd name="connsiteX1" fmla="*/ 11482387 w 11482387"/>
              <a:gd name="connsiteY1" fmla="*/ 0 h 6858000"/>
              <a:gd name="connsiteX2" fmla="*/ 11482387 w 11482387"/>
              <a:gd name="connsiteY2" fmla="*/ 6858000 h 6858000"/>
              <a:gd name="connsiteX3" fmla="*/ 0 w 11482387"/>
              <a:gd name="connsiteY3" fmla="*/ 6858000 h 6858000"/>
              <a:gd name="connsiteX4" fmla="*/ 1587 w 11482387"/>
              <a:gd name="connsiteY4" fmla="*/ 6789738 h 6858000"/>
              <a:gd name="connsiteX5" fmla="*/ 9525 w 11482387"/>
              <a:gd name="connsiteY5" fmla="*/ 6729413 h 6858000"/>
              <a:gd name="connsiteX6" fmla="*/ 20637 w 11482387"/>
              <a:gd name="connsiteY6" fmla="*/ 6677025 h 6858000"/>
              <a:gd name="connsiteX7" fmla="*/ 34925 w 11482387"/>
              <a:gd name="connsiteY7" fmla="*/ 6630988 h 6858000"/>
              <a:gd name="connsiteX8" fmla="*/ 50800 w 11482387"/>
              <a:gd name="connsiteY8" fmla="*/ 6589713 h 6858000"/>
              <a:gd name="connsiteX9" fmla="*/ 69850 w 11482387"/>
              <a:gd name="connsiteY9" fmla="*/ 6553200 h 6858000"/>
              <a:gd name="connsiteX10" fmla="*/ 88900 w 11482387"/>
              <a:gd name="connsiteY10" fmla="*/ 6515100 h 6858000"/>
              <a:gd name="connsiteX11" fmla="*/ 107950 w 11482387"/>
              <a:gd name="connsiteY11" fmla="*/ 6477000 h 6858000"/>
              <a:gd name="connsiteX12" fmla="*/ 123825 w 11482387"/>
              <a:gd name="connsiteY12" fmla="*/ 6440488 h 6858000"/>
              <a:gd name="connsiteX13" fmla="*/ 139700 w 11482387"/>
              <a:gd name="connsiteY13" fmla="*/ 6399213 h 6858000"/>
              <a:gd name="connsiteX14" fmla="*/ 155575 w 11482387"/>
              <a:gd name="connsiteY14" fmla="*/ 6353175 h 6858000"/>
              <a:gd name="connsiteX15" fmla="*/ 166687 w 11482387"/>
              <a:gd name="connsiteY15" fmla="*/ 6300788 h 6858000"/>
              <a:gd name="connsiteX16" fmla="*/ 173037 w 11482387"/>
              <a:gd name="connsiteY16" fmla="*/ 6240463 h 6858000"/>
              <a:gd name="connsiteX17" fmla="*/ 176212 w 11482387"/>
              <a:gd name="connsiteY17" fmla="*/ 6172200 h 6858000"/>
              <a:gd name="connsiteX18" fmla="*/ 173037 w 11482387"/>
              <a:gd name="connsiteY18" fmla="*/ 6103938 h 6858000"/>
              <a:gd name="connsiteX19" fmla="*/ 166687 w 11482387"/>
              <a:gd name="connsiteY19" fmla="*/ 6043613 h 6858000"/>
              <a:gd name="connsiteX20" fmla="*/ 155575 w 11482387"/>
              <a:gd name="connsiteY20" fmla="*/ 5991225 h 6858000"/>
              <a:gd name="connsiteX21" fmla="*/ 139700 w 11482387"/>
              <a:gd name="connsiteY21" fmla="*/ 5945188 h 6858000"/>
              <a:gd name="connsiteX22" fmla="*/ 123825 w 11482387"/>
              <a:gd name="connsiteY22" fmla="*/ 5903913 h 6858000"/>
              <a:gd name="connsiteX23" fmla="*/ 107950 w 11482387"/>
              <a:gd name="connsiteY23" fmla="*/ 5867400 h 6858000"/>
              <a:gd name="connsiteX24" fmla="*/ 88900 w 11482387"/>
              <a:gd name="connsiteY24" fmla="*/ 5829300 h 6858000"/>
              <a:gd name="connsiteX25" fmla="*/ 69850 w 11482387"/>
              <a:gd name="connsiteY25" fmla="*/ 5791200 h 6858000"/>
              <a:gd name="connsiteX26" fmla="*/ 50800 w 11482387"/>
              <a:gd name="connsiteY26" fmla="*/ 5754688 h 6858000"/>
              <a:gd name="connsiteX27" fmla="*/ 34925 w 11482387"/>
              <a:gd name="connsiteY27" fmla="*/ 5713413 h 6858000"/>
              <a:gd name="connsiteX28" fmla="*/ 20637 w 11482387"/>
              <a:gd name="connsiteY28" fmla="*/ 5667375 h 6858000"/>
              <a:gd name="connsiteX29" fmla="*/ 9525 w 11482387"/>
              <a:gd name="connsiteY29" fmla="*/ 5614988 h 6858000"/>
              <a:gd name="connsiteX30" fmla="*/ 1587 w 11482387"/>
              <a:gd name="connsiteY30" fmla="*/ 5554663 h 6858000"/>
              <a:gd name="connsiteX31" fmla="*/ 0 w 11482387"/>
              <a:gd name="connsiteY31" fmla="*/ 5486400 h 6858000"/>
              <a:gd name="connsiteX32" fmla="*/ 1587 w 11482387"/>
              <a:gd name="connsiteY32" fmla="*/ 5418138 h 6858000"/>
              <a:gd name="connsiteX33" fmla="*/ 9525 w 11482387"/>
              <a:gd name="connsiteY33" fmla="*/ 5357813 h 6858000"/>
              <a:gd name="connsiteX34" fmla="*/ 20637 w 11482387"/>
              <a:gd name="connsiteY34" fmla="*/ 5305425 h 6858000"/>
              <a:gd name="connsiteX35" fmla="*/ 34925 w 11482387"/>
              <a:gd name="connsiteY35" fmla="*/ 5259388 h 6858000"/>
              <a:gd name="connsiteX36" fmla="*/ 50800 w 11482387"/>
              <a:gd name="connsiteY36" fmla="*/ 5218113 h 6858000"/>
              <a:gd name="connsiteX37" fmla="*/ 69850 w 11482387"/>
              <a:gd name="connsiteY37" fmla="*/ 5181600 h 6858000"/>
              <a:gd name="connsiteX38" fmla="*/ 88900 w 11482387"/>
              <a:gd name="connsiteY38" fmla="*/ 5143500 h 6858000"/>
              <a:gd name="connsiteX39" fmla="*/ 107950 w 11482387"/>
              <a:gd name="connsiteY39" fmla="*/ 5105400 h 6858000"/>
              <a:gd name="connsiteX40" fmla="*/ 123825 w 11482387"/>
              <a:gd name="connsiteY40" fmla="*/ 5068888 h 6858000"/>
              <a:gd name="connsiteX41" fmla="*/ 139700 w 11482387"/>
              <a:gd name="connsiteY41" fmla="*/ 5027613 h 6858000"/>
              <a:gd name="connsiteX42" fmla="*/ 155575 w 11482387"/>
              <a:gd name="connsiteY42" fmla="*/ 4981575 h 6858000"/>
              <a:gd name="connsiteX43" fmla="*/ 166687 w 11482387"/>
              <a:gd name="connsiteY43" fmla="*/ 4929188 h 6858000"/>
              <a:gd name="connsiteX44" fmla="*/ 173037 w 11482387"/>
              <a:gd name="connsiteY44" fmla="*/ 4868863 h 6858000"/>
              <a:gd name="connsiteX45" fmla="*/ 176212 w 11482387"/>
              <a:gd name="connsiteY45" fmla="*/ 4800600 h 6858000"/>
              <a:gd name="connsiteX46" fmla="*/ 173037 w 11482387"/>
              <a:gd name="connsiteY46" fmla="*/ 4732338 h 6858000"/>
              <a:gd name="connsiteX47" fmla="*/ 166687 w 11482387"/>
              <a:gd name="connsiteY47" fmla="*/ 4672013 h 6858000"/>
              <a:gd name="connsiteX48" fmla="*/ 155575 w 11482387"/>
              <a:gd name="connsiteY48" fmla="*/ 4619625 h 6858000"/>
              <a:gd name="connsiteX49" fmla="*/ 139700 w 11482387"/>
              <a:gd name="connsiteY49" fmla="*/ 4573588 h 6858000"/>
              <a:gd name="connsiteX50" fmla="*/ 123825 w 11482387"/>
              <a:gd name="connsiteY50" fmla="*/ 4532313 h 6858000"/>
              <a:gd name="connsiteX51" fmla="*/ 107950 w 11482387"/>
              <a:gd name="connsiteY51" fmla="*/ 4495800 h 6858000"/>
              <a:gd name="connsiteX52" fmla="*/ 69850 w 11482387"/>
              <a:gd name="connsiteY52" fmla="*/ 4419600 h 6858000"/>
              <a:gd name="connsiteX53" fmla="*/ 50800 w 11482387"/>
              <a:gd name="connsiteY53" fmla="*/ 4383088 h 6858000"/>
              <a:gd name="connsiteX54" fmla="*/ 34925 w 11482387"/>
              <a:gd name="connsiteY54" fmla="*/ 4341813 h 6858000"/>
              <a:gd name="connsiteX55" fmla="*/ 20637 w 11482387"/>
              <a:gd name="connsiteY55" fmla="*/ 4295775 h 6858000"/>
              <a:gd name="connsiteX56" fmla="*/ 9525 w 11482387"/>
              <a:gd name="connsiteY56" fmla="*/ 4243388 h 6858000"/>
              <a:gd name="connsiteX57" fmla="*/ 1587 w 11482387"/>
              <a:gd name="connsiteY57" fmla="*/ 4183063 h 6858000"/>
              <a:gd name="connsiteX58" fmla="*/ 0 w 11482387"/>
              <a:gd name="connsiteY58" fmla="*/ 4114800 h 6858000"/>
              <a:gd name="connsiteX59" fmla="*/ 1587 w 11482387"/>
              <a:gd name="connsiteY59" fmla="*/ 4046538 h 6858000"/>
              <a:gd name="connsiteX60" fmla="*/ 9525 w 11482387"/>
              <a:gd name="connsiteY60" fmla="*/ 3986213 h 6858000"/>
              <a:gd name="connsiteX61" fmla="*/ 20637 w 11482387"/>
              <a:gd name="connsiteY61" fmla="*/ 3933825 h 6858000"/>
              <a:gd name="connsiteX62" fmla="*/ 34925 w 11482387"/>
              <a:gd name="connsiteY62" fmla="*/ 3887788 h 6858000"/>
              <a:gd name="connsiteX63" fmla="*/ 50800 w 11482387"/>
              <a:gd name="connsiteY63" fmla="*/ 3846513 h 6858000"/>
              <a:gd name="connsiteX64" fmla="*/ 69850 w 11482387"/>
              <a:gd name="connsiteY64" fmla="*/ 3810000 h 6858000"/>
              <a:gd name="connsiteX65" fmla="*/ 88900 w 11482387"/>
              <a:gd name="connsiteY65" fmla="*/ 3771900 h 6858000"/>
              <a:gd name="connsiteX66" fmla="*/ 107950 w 11482387"/>
              <a:gd name="connsiteY66" fmla="*/ 3733800 h 6858000"/>
              <a:gd name="connsiteX67" fmla="*/ 123825 w 11482387"/>
              <a:gd name="connsiteY67" fmla="*/ 3697288 h 6858000"/>
              <a:gd name="connsiteX68" fmla="*/ 139700 w 11482387"/>
              <a:gd name="connsiteY68" fmla="*/ 3656013 h 6858000"/>
              <a:gd name="connsiteX69" fmla="*/ 155575 w 11482387"/>
              <a:gd name="connsiteY69" fmla="*/ 3609975 h 6858000"/>
              <a:gd name="connsiteX70" fmla="*/ 166687 w 11482387"/>
              <a:gd name="connsiteY70" fmla="*/ 3557588 h 6858000"/>
              <a:gd name="connsiteX71" fmla="*/ 173037 w 11482387"/>
              <a:gd name="connsiteY71" fmla="*/ 3497263 h 6858000"/>
              <a:gd name="connsiteX72" fmla="*/ 176212 w 11482387"/>
              <a:gd name="connsiteY72" fmla="*/ 3427413 h 6858000"/>
              <a:gd name="connsiteX73" fmla="*/ 173037 w 11482387"/>
              <a:gd name="connsiteY73" fmla="*/ 3360738 h 6858000"/>
              <a:gd name="connsiteX74" fmla="*/ 166687 w 11482387"/>
              <a:gd name="connsiteY74" fmla="*/ 3300413 h 6858000"/>
              <a:gd name="connsiteX75" fmla="*/ 155575 w 11482387"/>
              <a:gd name="connsiteY75" fmla="*/ 3248025 h 6858000"/>
              <a:gd name="connsiteX76" fmla="*/ 139700 w 11482387"/>
              <a:gd name="connsiteY76" fmla="*/ 3201988 h 6858000"/>
              <a:gd name="connsiteX77" fmla="*/ 123825 w 11482387"/>
              <a:gd name="connsiteY77" fmla="*/ 3160713 h 6858000"/>
              <a:gd name="connsiteX78" fmla="*/ 107950 w 11482387"/>
              <a:gd name="connsiteY78" fmla="*/ 3124200 h 6858000"/>
              <a:gd name="connsiteX79" fmla="*/ 88900 w 11482387"/>
              <a:gd name="connsiteY79" fmla="*/ 3086100 h 6858000"/>
              <a:gd name="connsiteX80" fmla="*/ 69850 w 11482387"/>
              <a:gd name="connsiteY80" fmla="*/ 3048000 h 6858000"/>
              <a:gd name="connsiteX81" fmla="*/ 50800 w 11482387"/>
              <a:gd name="connsiteY81" fmla="*/ 3011488 h 6858000"/>
              <a:gd name="connsiteX82" fmla="*/ 34925 w 11482387"/>
              <a:gd name="connsiteY82" fmla="*/ 2970213 h 6858000"/>
              <a:gd name="connsiteX83" fmla="*/ 20637 w 11482387"/>
              <a:gd name="connsiteY83" fmla="*/ 2924175 h 6858000"/>
              <a:gd name="connsiteX84" fmla="*/ 9525 w 11482387"/>
              <a:gd name="connsiteY84" fmla="*/ 2871788 h 6858000"/>
              <a:gd name="connsiteX85" fmla="*/ 1587 w 11482387"/>
              <a:gd name="connsiteY85" fmla="*/ 2811463 h 6858000"/>
              <a:gd name="connsiteX86" fmla="*/ 0 w 11482387"/>
              <a:gd name="connsiteY86" fmla="*/ 2743200 h 6858000"/>
              <a:gd name="connsiteX87" fmla="*/ 1587 w 11482387"/>
              <a:gd name="connsiteY87" fmla="*/ 2674938 h 6858000"/>
              <a:gd name="connsiteX88" fmla="*/ 9525 w 11482387"/>
              <a:gd name="connsiteY88" fmla="*/ 2614613 h 6858000"/>
              <a:gd name="connsiteX89" fmla="*/ 20637 w 11482387"/>
              <a:gd name="connsiteY89" fmla="*/ 2562225 h 6858000"/>
              <a:gd name="connsiteX90" fmla="*/ 34925 w 11482387"/>
              <a:gd name="connsiteY90" fmla="*/ 2516188 h 6858000"/>
              <a:gd name="connsiteX91" fmla="*/ 50800 w 11482387"/>
              <a:gd name="connsiteY91" fmla="*/ 2474913 h 6858000"/>
              <a:gd name="connsiteX92" fmla="*/ 69850 w 11482387"/>
              <a:gd name="connsiteY92" fmla="*/ 2438400 h 6858000"/>
              <a:gd name="connsiteX93" fmla="*/ 88900 w 11482387"/>
              <a:gd name="connsiteY93" fmla="*/ 2400300 h 6858000"/>
              <a:gd name="connsiteX94" fmla="*/ 107950 w 11482387"/>
              <a:gd name="connsiteY94" fmla="*/ 2362200 h 6858000"/>
              <a:gd name="connsiteX95" fmla="*/ 123825 w 11482387"/>
              <a:gd name="connsiteY95" fmla="*/ 2325688 h 6858000"/>
              <a:gd name="connsiteX96" fmla="*/ 139700 w 11482387"/>
              <a:gd name="connsiteY96" fmla="*/ 2284413 h 6858000"/>
              <a:gd name="connsiteX97" fmla="*/ 155575 w 11482387"/>
              <a:gd name="connsiteY97" fmla="*/ 2238375 h 6858000"/>
              <a:gd name="connsiteX98" fmla="*/ 166687 w 11482387"/>
              <a:gd name="connsiteY98" fmla="*/ 2185988 h 6858000"/>
              <a:gd name="connsiteX99" fmla="*/ 173037 w 11482387"/>
              <a:gd name="connsiteY99" fmla="*/ 2125663 h 6858000"/>
              <a:gd name="connsiteX100" fmla="*/ 176212 w 11482387"/>
              <a:gd name="connsiteY100" fmla="*/ 2057400 h 6858000"/>
              <a:gd name="connsiteX101" fmla="*/ 173037 w 11482387"/>
              <a:gd name="connsiteY101" fmla="*/ 1989138 h 6858000"/>
              <a:gd name="connsiteX102" fmla="*/ 166687 w 11482387"/>
              <a:gd name="connsiteY102" fmla="*/ 1928813 h 6858000"/>
              <a:gd name="connsiteX103" fmla="*/ 155575 w 11482387"/>
              <a:gd name="connsiteY103" fmla="*/ 1876425 h 6858000"/>
              <a:gd name="connsiteX104" fmla="*/ 139700 w 11482387"/>
              <a:gd name="connsiteY104" fmla="*/ 1830388 h 6858000"/>
              <a:gd name="connsiteX105" fmla="*/ 123825 w 11482387"/>
              <a:gd name="connsiteY105" fmla="*/ 1789113 h 6858000"/>
              <a:gd name="connsiteX106" fmla="*/ 107950 w 11482387"/>
              <a:gd name="connsiteY106" fmla="*/ 1752600 h 6858000"/>
              <a:gd name="connsiteX107" fmla="*/ 88900 w 11482387"/>
              <a:gd name="connsiteY107" fmla="*/ 1714500 h 6858000"/>
              <a:gd name="connsiteX108" fmla="*/ 69850 w 11482387"/>
              <a:gd name="connsiteY108" fmla="*/ 1676400 h 6858000"/>
              <a:gd name="connsiteX109" fmla="*/ 50800 w 11482387"/>
              <a:gd name="connsiteY109" fmla="*/ 1639888 h 6858000"/>
              <a:gd name="connsiteX110" fmla="*/ 34925 w 11482387"/>
              <a:gd name="connsiteY110" fmla="*/ 1598613 h 6858000"/>
              <a:gd name="connsiteX111" fmla="*/ 20637 w 11482387"/>
              <a:gd name="connsiteY111" fmla="*/ 1552575 h 6858000"/>
              <a:gd name="connsiteX112" fmla="*/ 9525 w 11482387"/>
              <a:gd name="connsiteY112" fmla="*/ 1500188 h 6858000"/>
              <a:gd name="connsiteX113" fmla="*/ 1587 w 11482387"/>
              <a:gd name="connsiteY113" fmla="*/ 1439863 h 6858000"/>
              <a:gd name="connsiteX114" fmla="*/ 0 w 11482387"/>
              <a:gd name="connsiteY114" fmla="*/ 1371600 h 6858000"/>
              <a:gd name="connsiteX115" fmla="*/ 1587 w 11482387"/>
              <a:gd name="connsiteY115" fmla="*/ 1303338 h 6858000"/>
              <a:gd name="connsiteX116" fmla="*/ 9525 w 11482387"/>
              <a:gd name="connsiteY116" fmla="*/ 1243013 h 6858000"/>
              <a:gd name="connsiteX117" fmla="*/ 20637 w 11482387"/>
              <a:gd name="connsiteY117" fmla="*/ 1190625 h 6858000"/>
              <a:gd name="connsiteX118" fmla="*/ 34925 w 11482387"/>
              <a:gd name="connsiteY118" fmla="*/ 1144588 h 6858000"/>
              <a:gd name="connsiteX119" fmla="*/ 50800 w 11482387"/>
              <a:gd name="connsiteY119" fmla="*/ 1103313 h 6858000"/>
              <a:gd name="connsiteX120" fmla="*/ 69850 w 11482387"/>
              <a:gd name="connsiteY120" fmla="*/ 1066800 h 6858000"/>
              <a:gd name="connsiteX121" fmla="*/ 88900 w 11482387"/>
              <a:gd name="connsiteY121" fmla="*/ 1028700 h 6858000"/>
              <a:gd name="connsiteX122" fmla="*/ 107950 w 11482387"/>
              <a:gd name="connsiteY122" fmla="*/ 990600 h 6858000"/>
              <a:gd name="connsiteX123" fmla="*/ 123825 w 11482387"/>
              <a:gd name="connsiteY123" fmla="*/ 954088 h 6858000"/>
              <a:gd name="connsiteX124" fmla="*/ 139700 w 11482387"/>
              <a:gd name="connsiteY124" fmla="*/ 912813 h 6858000"/>
              <a:gd name="connsiteX125" fmla="*/ 155575 w 11482387"/>
              <a:gd name="connsiteY125" fmla="*/ 866775 h 6858000"/>
              <a:gd name="connsiteX126" fmla="*/ 166687 w 11482387"/>
              <a:gd name="connsiteY126" fmla="*/ 814388 h 6858000"/>
              <a:gd name="connsiteX127" fmla="*/ 173037 w 11482387"/>
              <a:gd name="connsiteY127" fmla="*/ 754063 h 6858000"/>
              <a:gd name="connsiteX128" fmla="*/ 176212 w 11482387"/>
              <a:gd name="connsiteY128" fmla="*/ 685800 h 6858000"/>
              <a:gd name="connsiteX129" fmla="*/ 173037 w 11482387"/>
              <a:gd name="connsiteY129" fmla="*/ 617538 h 6858000"/>
              <a:gd name="connsiteX130" fmla="*/ 166687 w 11482387"/>
              <a:gd name="connsiteY130" fmla="*/ 557213 h 6858000"/>
              <a:gd name="connsiteX131" fmla="*/ 155575 w 11482387"/>
              <a:gd name="connsiteY131" fmla="*/ 504825 h 6858000"/>
              <a:gd name="connsiteX132" fmla="*/ 139700 w 11482387"/>
              <a:gd name="connsiteY132" fmla="*/ 458788 h 6858000"/>
              <a:gd name="connsiteX133" fmla="*/ 123825 w 11482387"/>
              <a:gd name="connsiteY133" fmla="*/ 417513 h 6858000"/>
              <a:gd name="connsiteX134" fmla="*/ 107950 w 11482387"/>
              <a:gd name="connsiteY134" fmla="*/ 381000 h 6858000"/>
              <a:gd name="connsiteX135" fmla="*/ 88900 w 11482387"/>
              <a:gd name="connsiteY135" fmla="*/ 342900 h 6858000"/>
              <a:gd name="connsiteX136" fmla="*/ 69850 w 11482387"/>
              <a:gd name="connsiteY136" fmla="*/ 304800 h 6858000"/>
              <a:gd name="connsiteX137" fmla="*/ 50800 w 11482387"/>
              <a:gd name="connsiteY137" fmla="*/ 268288 h 6858000"/>
              <a:gd name="connsiteX138" fmla="*/ 34925 w 11482387"/>
              <a:gd name="connsiteY138" fmla="*/ 227013 h 6858000"/>
              <a:gd name="connsiteX139" fmla="*/ 20637 w 11482387"/>
              <a:gd name="connsiteY139" fmla="*/ 180975 h 6858000"/>
              <a:gd name="connsiteX140" fmla="*/ 9525 w 11482387"/>
              <a:gd name="connsiteY140" fmla="*/ 128588 h 6858000"/>
              <a:gd name="connsiteX141" fmla="*/ 1587 w 11482387"/>
              <a:gd name="connsiteY141" fmla="*/ 6826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482387" h="6858000">
                <a:moveTo>
                  <a:pt x="0" y="0"/>
                </a:moveTo>
                <a:lnTo>
                  <a:pt x="11482387" y="0"/>
                </a:lnTo>
                <a:lnTo>
                  <a:pt x="11482387" y="6858000"/>
                </a:lnTo>
                <a:lnTo>
                  <a:pt x="0" y="6858000"/>
                </a:lnTo>
                <a:lnTo>
                  <a:pt x="1587" y="6789738"/>
                </a:lnTo>
                <a:lnTo>
                  <a:pt x="9525" y="6729413"/>
                </a:lnTo>
                <a:lnTo>
                  <a:pt x="20637" y="6677025"/>
                </a:lnTo>
                <a:lnTo>
                  <a:pt x="34925" y="6630988"/>
                </a:lnTo>
                <a:lnTo>
                  <a:pt x="50800" y="6589713"/>
                </a:lnTo>
                <a:lnTo>
                  <a:pt x="69850" y="6553200"/>
                </a:lnTo>
                <a:lnTo>
                  <a:pt x="88900" y="6515100"/>
                </a:lnTo>
                <a:lnTo>
                  <a:pt x="107950" y="6477000"/>
                </a:lnTo>
                <a:lnTo>
                  <a:pt x="123825" y="6440488"/>
                </a:lnTo>
                <a:lnTo>
                  <a:pt x="139700" y="6399213"/>
                </a:lnTo>
                <a:lnTo>
                  <a:pt x="155575" y="6353175"/>
                </a:lnTo>
                <a:lnTo>
                  <a:pt x="166687" y="6300788"/>
                </a:lnTo>
                <a:lnTo>
                  <a:pt x="173037" y="6240463"/>
                </a:lnTo>
                <a:lnTo>
                  <a:pt x="176212" y="6172200"/>
                </a:lnTo>
                <a:lnTo>
                  <a:pt x="173037" y="6103938"/>
                </a:lnTo>
                <a:lnTo>
                  <a:pt x="166687" y="6043613"/>
                </a:lnTo>
                <a:lnTo>
                  <a:pt x="155575" y="5991225"/>
                </a:lnTo>
                <a:lnTo>
                  <a:pt x="139700" y="5945188"/>
                </a:lnTo>
                <a:lnTo>
                  <a:pt x="123825" y="5903913"/>
                </a:lnTo>
                <a:lnTo>
                  <a:pt x="107950" y="5867400"/>
                </a:lnTo>
                <a:lnTo>
                  <a:pt x="88900" y="5829300"/>
                </a:lnTo>
                <a:lnTo>
                  <a:pt x="69850" y="5791200"/>
                </a:lnTo>
                <a:lnTo>
                  <a:pt x="50800" y="5754688"/>
                </a:lnTo>
                <a:lnTo>
                  <a:pt x="34925" y="5713413"/>
                </a:lnTo>
                <a:lnTo>
                  <a:pt x="20637" y="5667375"/>
                </a:lnTo>
                <a:lnTo>
                  <a:pt x="9525" y="5614988"/>
                </a:lnTo>
                <a:lnTo>
                  <a:pt x="1587" y="5554663"/>
                </a:lnTo>
                <a:lnTo>
                  <a:pt x="0" y="5486400"/>
                </a:lnTo>
                <a:lnTo>
                  <a:pt x="1587" y="5418138"/>
                </a:lnTo>
                <a:lnTo>
                  <a:pt x="9525" y="5357813"/>
                </a:lnTo>
                <a:lnTo>
                  <a:pt x="20637" y="5305425"/>
                </a:lnTo>
                <a:lnTo>
                  <a:pt x="34925" y="5259388"/>
                </a:lnTo>
                <a:lnTo>
                  <a:pt x="50800" y="5218113"/>
                </a:lnTo>
                <a:lnTo>
                  <a:pt x="69850" y="5181600"/>
                </a:lnTo>
                <a:lnTo>
                  <a:pt x="88900" y="5143500"/>
                </a:lnTo>
                <a:lnTo>
                  <a:pt x="107950" y="5105400"/>
                </a:lnTo>
                <a:lnTo>
                  <a:pt x="123825" y="5068888"/>
                </a:lnTo>
                <a:lnTo>
                  <a:pt x="139700" y="5027613"/>
                </a:lnTo>
                <a:lnTo>
                  <a:pt x="155575" y="4981575"/>
                </a:lnTo>
                <a:lnTo>
                  <a:pt x="166687" y="4929188"/>
                </a:lnTo>
                <a:lnTo>
                  <a:pt x="173037" y="4868863"/>
                </a:lnTo>
                <a:lnTo>
                  <a:pt x="176212" y="4800600"/>
                </a:lnTo>
                <a:lnTo>
                  <a:pt x="173037" y="4732338"/>
                </a:lnTo>
                <a:lnTo>
                  <a:pt x="166687" y="4672013"/>
                </a:lnTo>
                <a:lnTo>
                  <a:pt x="155575" y="4619625"/>
                </a:lnTo>
                <a:lnTo>
                  <a:pt x="139700" y="4573588"/>
                </a:lnTo>
                <a:lnTo>
                  <a:pt x="123825" y="4532313"/>
                </a:lnTo>
                <a:lnTo>
                  <a:pt x="107950" y="4495800"/>
                </a:lnTo>
                <a:lnTo>
                  <a:pt x="69850" y="4419600"/>
                </a:lnTo>
                <a:lnTo>
                  <a:pt x="50800" y="4383088"/>
                </a:lnTo>
                <a:lnTo>
                  <a:pt x="34925" y="4341813"/>
                </a:lnTo>
                <a:lnTo>
                  <a:pt x="20637" y="4295775"/>
                </a:lnTo>
                <a:lnTo>
                  <a:pt x="9525" y="4243388"/>
                </a:lnTo>
                <a:lnTo>
                  <a:pt x="1587" y="4183063"/>
                </a:lnTo>
                <a:lnTo>
                  <a:pt x="0" y="4114800"/>
                </a:lnTo>
                <a:lnTo>
                  <a:pt x="1587" y="4046538"/>
                </a:lnTo>
                <a:lnTo>
                  <a:pt x="9525" y="3986213"/>
                </a:lnTo>
                <a:lnTo>
                  <a:pt x="20637" y="3933825"/>
                </a:lnTo>
                <a:lnTo>
                  <a:pt x="34925" y="3887788"/>
                </a:lnTo>
                <a:lnTo>
                  <a:pt x="50800" y="3846513"/>
                </a:lnTo>
                <a:lnTo>
                  <a:pt x="69850" y="3810000"/>
                </a:lnTo>
                <a:lnTo>
                  <a:pt x="88900" y="3771900"/>
                </a:lnTo>
                <a:lnTo>
                  <a:pt x="107950" y="3733800"/>
                </a:lnTo>
                <a:lnTo>
                  <a:pt x="123825" y="3697288"/>
                </a:lnTo>
                <a:lnTo>
                  <a:pt x="139700" y="3656013"/>
                </a:lnTo>
                <a:lnTo>
                  <a:pt x="155575" y="3609975"/>
                </a:lnTo>
                <a:lnTo>
                  <a:pt x="166687" y="3557588"/>
                </a:lnTo>
                <a:lnTo>
                  <a:pt x="173037" y="3497263"/>
                </a:lnTo>
                <a:lnTo>
                  <a:pt x="176212" y="3427413"/>
                </a:lnTo>
                <a:lnTo>
                  <a:pt x="173037" y="3360738"/>
                </a:lnTo>
                <a:lnTo>
                  <a:pt x="166687" y="3300413"/>
                </a:lnTo>
                <a:lnTo>
                  <a:pt x="155575" y="3248025"/>
                </a:lnTo>
                <a:lnTo>
                  <a:pt x="139700" y="3201988"/>
                </a:lnTo>
                <a:lnTo>
                  <a:pt x="123825" y="3160713"/>
                </a:lnTo>
                <a:lnTo>
                  <a:pt x="107950" y="3124200"/>
                </a:lnTo>
                <a:lnTo>
                  <a:pt x="88900" y="3086100"/>
                </a:lnTo>
                <a:lnTo>
                  <a:pt x="69850" y="3048000"/>
                </a:lnTo>
                <a:lnTo>
                  <a:pt x="50800" y="3011488"/>
                </a:lnTo>
                <a:lnTo>
                  <a:pt x="34925" y="2970213"/>
                </a:lnTo>
                <a:lnTo>
                  <a:pt x="20637" y="2924175"/>
                </a:lnTo>
                <a:lnTo>
                  <a:pt x="9525" y="2871788"/>
                </a:lnTo>
                <a:lnTo>
                  <a:pt x="1587" y="2811463"/>
                </a:lnTo>
                <a:lnTo>
                  <a:pt x="0" y="2743200"/>
                </a:lnTo>
                <a:lnTo>
                  <a:pt x="1587" y="2674938"/>
                </a:lnTo>
                <a:lnTo>
                  <a:pt x="9525" y="2614613"/>
                </a:lnTo>
                <a:lnTo>
                  <a:pt x="20637" y="2562225"/>
                </a:lnTo>
                <a:lnTo>
                  <a:pt x="34925" y="2516188"/>
                </a:lnTo>
                <a:lnTo>
                  <a:pt x="50800" y="2474913"/>
                </a:lnTo>
                <a:lnTo>
                  <a:pt x="69850" y="2438400"/>
                </a:lnTo>
                <a:lnTo>
                  <a:pt x="88900" y="2400300"/>
                </a:lnTo>
                <a:lnTo>
                  <a:pt x="107950" y="2362200"/>
                </a:lnTo>
                <a:lnTo>
                  <a:pt x="123825" y="2325688"/>
                </a:lnTo>
                <a:lnTo>
                  <a:pt x="139700" y="2284413"/>
                </a:lnTo>
                <a:lnTo>
                  <a:pt x="155575" y="2238375"/>
                </a:lnTo>
                <a:lnTo>
                  <a:pt x="166687" y="2185988"/>
                </a:lnTo>
                <a:lnTo>
                  <a:pt x="173037" y="2125663"/>
                </a:lnTo>
                <a:lnTo>
                  <a:pt x="176212" y="2057400"/>
                </a:lnTo>
                <a:lnTo>
                  <a:pt x="173037" y="1989138"/>
                </a:lnTo>
                <a:lnTo>
                  <a:pt x="166687" y="1928813"/>
                </a:lnTo>
                <a:lnTo>
                  <a:pt x="155575" y="1876425"/>
                </a:lnTo>
                <a:lnTo>
                  <a:pt x="139700" y="1830388"/>
                </a:lnTo>
                <a:lnTo>
                  <a:pt x="123825" y="1789113"/>
                </a:lnTo>
                <a:lnTo>
                  <a:pt x="107950" y="1752600"/>
                </a:lnTo>
                <a:lnTo>
                  <a:pt x="88900" y="1714500"/>
                </a:lnTo>
                <a:lnTo>
                  <a:pt x="69850" y="1676400"/>
                </a:lnTo>
                <a:lnTo>
                  <a:pt x="50800" y="1639888"/>
                </a:lnTo>
                <a:lnTo>
                  <a:pt x="34925" y="1598613"/>
                </a:lnTo>
                <a:lnTo>
                  <a:pt x="20637" y="1552575"/>
                </a:lnTo>
                <a:lnTo>
                  <a:pt x="9525" y="1500188"/>
                </a:lnTo>
                <a:lnTo>
                  <a:pt x="1587" y="1439863"/>
                </a:lnTo>
                <a:lnTo>
                  <a:pt x="0" y="1371600"/>
                </a:lnTo>
                <a:lnTo>
                  <a:pt x="1587" y="1303338"/>
                </a:lnTo>
                <a:lnTo>
                  <a:pt x="9525" y="1243013"/>
                </a:lnTo>
                <a:lnTo>
                  <a:pt x="20637" y="1190625"/>
                </a:lnTo>
                <a:lnTo>
                  <a:pt x="34925" y="1144588"/>
                </a:lnTo>
                <a:lnTo>
                  <a:pt x="50800" y="1103313"/>
                </a:lnTo>
                <a:lnTo>
                  <a:pt x="69850" y="1066800"/>
                </a:lnTo>
                <a:lnTo>
                  <a:pt x="88900" y="1028700"/>
                </a:lnTo>
                <a:lnTo>
                  <a:pt x="107950" y="990600"/>
                </a:lnTo>
                <a:lnTo>
                  <a:pt x="123825" y="954088"/>
                </a:lnTo>
                <a:lnTo>
                  <a:pt x="139700" y="912813"/>
                </a:lnTo>
                <a:lnTo>
                  <a:pt x="155575" y="866775"/>
                </a:lnTo>
                <a:lnTo>
                  <a:pt x="166687" y="814388"/>
                </a:lnTo>
                <a:lnTo>
                  <a:pt x="173037" y="754063"/>
                </a:lnTo>
                <a:lnTo>
                  <a:pt x="176212" y="685800"/>
                </a:lnTo>
                <a:lnTo>
                  <a:pt x="173037" y="617538"/>
                </a:lnTo>
                <a:lnTo>
                  <a:pt x="166687" y="557213"/>
                </a:lnTo>
                <a:lnTo>
                  <a:pt x="155575" y="504825"/>
                </a:lnTo>
                <a:lnTo>
                  <a:pt x="139700" y="458788"/>
                </a:lnTo>
                <a:lnTo>
                  <a:pt x="123825" y="417513"/>
                </a:lnTo>
                <a:lnTo>
                  <a:pt x="107950" y="381000"/>
                </a:lnTo>
                <a:lnTo>
                  <a:pt x="88900" y="342900"/>
                </a:lnTo>
                <a:lnTo>
                  <a:pt x="69850" y="304800"/>
                </a:lnTo>
                <a:lnTo>
                  <a:pt x="50800" y="268288"/>
                </a:lnTo>
                <a:lnTo>
                  <a:pt x="34925" y="227013"/>
                </a:lnTo>
                <a:lnTo>
                  <a:pt x="20637" y="180975"/>
                </a:lnTo>
                <a:lnTo>
                  <a:pt x="9525" y="128588"/>
                </a:lnTo>
                <a:lnTo>
                  <a:pt x="1587" y="68263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E51620-9D1B-4637-B667-D9F007F5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/>
              <a:t>Library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3CDCE-6774-4AD8-844C-9E576EA4A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78329"/>
            <a:ext cx="10178322" cy="42822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hlinkClick r:id="rId4"/>
              </a:rPr>
              <a:t>Research Help</a:t>
            </a:r>
            <a:endParaRPr lang="en-US" sz="1800" dirty="0"/>
          </a:p>
          <a:p>
            <a:pPr lvl="1">
              <a:lnSpc>
                <a:spcPct val="100000"/>
              </a:lnSpc>
            </a:pPr>
            <a:r>
              <a:rPr lang="en-US" dirty="0"/>
              <a:t>Find a Subject Librarian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Live chat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Research Guides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hlinkClick r:id="rId5"/>
              </a:rPr>
              <a:t>ZOOM Late Night Tutoring</a:t>
            </a:r>
            <a:endParaRPr lang="en-US" sz="1800" dirty="0"/>
          </a:p>
          <a:p>
            <a:pPr lvl="1">
              <a:lnSpc>
                <a:spcPct val="100000"/>
              </a:lnSpc>
            </a:pPr>
            <a:r>
              <a:rPr lang="en-US" dirty="0"/>
              <a:t>Math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Physics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Statistics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Chemistry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Modern Languages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Lib.fsu.edu </a:t>
            </a:r>
          </a:p>
        </p:txBody>
      </p:sp>
    </p:spTree>
    <p:extLst>
      <p:ext uri="{BB962C8B-B14F-4D97-AF65-F5344CB8AC3E}">
        <p14:creationId xmlns:p14="http://schemas.microsoft.com/office/powerpoint/2010/main" val="3202464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86AC2-DE01-4C5F-99D7-275FDA87F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en-US" dirty="0"/>
              <a:t>FSU Bookstore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F473B-D8D5-4F2C-8423-C4F0772B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Free Access to E-books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Up to 7 e-books</a:t>
            </a:r>
          </a:p>
          <a:p>
            <a:r>
              <a:rPr lang="en-US" dirty="0">
                <a:solidFill>
                  <a:schemeClr val="tx1"/>
                </a:solidFill>
              </a:rPr>
              <a:t>Free Shipping</a:t>
            </a:r>
          </a:p>
          <a:p>
            <a:r>
              <a:rPr lang="en-US" dirty="0">
                <a:solidFill>
                  <a:schemeClr val="tx1"/>
                </a:solidFill>
              </a:rPr>
              <a:t>Free Shipping on Returns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Deadline Extensions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C355B551-7D63-474A-B213-BD6DFC18B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50787" y="1600709"/>
            <a:ext cx="3656581" cy="365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9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91DF5-EF68-40F0-8804-92F20D374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n-US" sz="3600"/>
              <a:t>Other Resources</a:t>
            </a: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9ABA2E-AA0C-474E-8770-69AF976B4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en-US">
                <a:hlinkClick r:id="rId2"/>
              </a:rPr>
              <a:t>Grammarly</a:t>
            </a:r>
            <a:endParaRPr lang="en-US"/>
          </a:p>
          <a:p>
            <a:pPr lvl="1"/>
            <a:r>
              <a:rPr lang="en-US"/>
              <a:t>Free version with limited recommendations for improvement</a:t>
            </a:r>
          </a:p>
          <a:p>
            <a:pPr lvl="1"/>
            <a:r>
              <a:rPr lang="en-US"/>
              <a:t>Check with your college to see if they provide it for free</a:t>
            </a:r>
          </a:p>
          <a:p>
            <a:pPr lvl="1"/>
            <a:r>
              <a:rPr lang="en-US"/>
              <a:t>Paid version for $11.66/ month</a:t>
            </a:r>
          </a:p>
          <a:p>
            <a:r>
              <a:rPr lang="en-US">
                <a:hlinkClick r:id="rId3"/>
              </a:rPr>
              <a:t>Quizlet</a:t>
            </a:r>
            <a:endParaRPr lang="en-US"/>
          </a:p>
          <a:p>
            <a:r>
              <a:rPr lang="en-US">
                <a:hlinkClick r:id="rId4"/>
              </a:rPr>
              <a:t>Hippocampus</a:t>
            </a:r>
            <a:endParaRPr lang="en-US"/>
          </a:p>
          <a:p>
            <a:r>
              <a:rPr lang="en-US">
                <a:hlinkClick r:id="rId5"/>
              </a:rPr>
              <a:t>Tinycards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7A8349-DA86-4740-88EC-B8709F7FA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/>
              <a:t>More Resources</a:t>
            </a: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B12E091C-7427-4EAD-935C-2CDB371A14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61582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01069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E4EE8E9D7818448637F98CDBC4EF43" ma:contentTypeVersion="10" ma:contentTypeDescription="Create a new document." ma:contentTypeScope="" ma:versionID="308739d556644722d5324b019492c143">
  <xsd:schema xmlns:xsd="http://www.w3.org/2001/XMLSchema" xmlns:xs="http://www.w3.org/2001/XMLSchema" xmlns:p="http://schemas.microsoft.com/office/2006/metadata/properties" xmlns:ns3="ae4f0f12-46eb-437e-aece-88ee3b6a71a6" targetNamespace="http://schemas.microsoft.com/office/2006/metadata/properties" ma:root="true" ma:fieldsID="e797241118b3e59d6b029829945e5292" ns3:_="">
    <xsd:import namespace="ae4f0f12-46eb-437e-aece-88ee3b6a71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4f0f12-46eb-437e-aece-88ee3b6a71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3344CC-4789-46B0-9EBB-A3C1722FA97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5C566A-243A-477A-9905-D0668B57A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4f0f12-46eb-437e-aece-88ee3b6a7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034BDB-E20B-49CC-B72B-06BD8D290F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Badge</vt:lpstr>
      <vt:lpstr>PowerPoint Presentation</vt:lpstr>
      <vt:lpstr>How was the first week?</vt:lpstr>
      <vt:lpstr>Academic Center for Excellence (ACE)</vt:lpstr>
      <vt:lpstr>Free online resources </vt:lpstr>
      <vt:lpstr>Free online Resources</vt:lpstr>
      <vt:lpstr>Library Resources</vt:lpstr>
      <vt:lpstr>FSU Bookstore</vt:lpstr>
      <vt:lpstr>Other Resources</vt:lpstr>
      <vt:lpstr>More Resources</vt:lpstr>
      <vt:lpstr>What online tools have you utilized?</vt:lpstr>
      <vt:lpstr>Thanks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Jones</dc:creator>
  <cp:lastModifiedBy>Natalie Jones</cp:lastModifiedBy>
  <cp:revision>1</cp:revision>
  <dcterms:created xsi:type="dcterms:W3CDTF">2020-03-27T16:24:23Z</dcterms:created>
  <dcterms:modified xsi:type="dcterms:W3CDTF">2020-03-27T16:24:48Z</dcterms:modified>
</cp:coreProperties>
</file>