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64" r:id="rId5"/>
    <p:sldId id="312" r:id="rId6"/>
    <p:sldId id="316" r:id="rId7"/>
    <p:sldId id="313" r:id="rId8"/>
    <p:sldId id="314" r:id="rId9"/>
    <p:sldId id="315" r:id="rId10"/>
    <p:sldId id="318" r:id="rId11"/>
    <p:sldId id="317" r:id="rId12"/>
    <p:sldId id="319" r:id="rId13"/>
    <p:sldId id="321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93389D-9D2E-4E16-8E97-BDCBA8879D79}" v="1053" dt="2021-06-18T14:18:24.004"/>
    <p1510:client id="{03F57F78-7AA0-4717-A37C-7F0ACAE6AF66}" v="608" dt="2021-06-11T13:20:53.419"/>
    <p1510:client id="{679A4897-0832-4359-958B-A32D782059BA}" v="147" dt="2021-06-01T18:06:56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Jones" userId="2c93ce66-6032-47cb-bbdc-9a6f071f940e" providerId="ADAL" clId="{679A4897-0832-4359-958B-A32D782059BA}"/>
    <pc:docChg chg="undo redo custSel addSld modSld sldOrd">
      <pc:chgData name="Natalie Jones" userId="2c93ce66-6032-47cb-bbdc-9a6f071f940e" providerId="ADAL" clId="{679A4897-0832-4359-958B-A32D782059BA}" dt="2021-06-07T14:55:47.207" v="1905" actId="20577"/>
      <pc:docMkLst>
        <pc:docMk/>
      </pc:docMkLst>
      <pc:sldChg chg="addSp delSp modSp mod setBg">
        <pc:chgData name="Natalie Jones" userId="2c93ce66-6032-47cb-bbdc-9a6f071f940e" providerId="ADAL" clId="{679A4897-0832-4359-958B-A32D782059BA}" dt="2021-05-24T17:57:33.383" v="74" actId="26606"/>
        <pc:sldMkLst>
          <pc:docMk/>
          <pc:sldMk cId="2022541166" sldId="313"/>
        </pc:sldMkLst>
        <pc:spChg chg="mod">
          <ac:chgData name="Natalie Jones" userId="2c93ce66-6032-47cb-bbdc-9a6f071f940e" providerId="ADAL" clId="{679A4897-0832-4359-958B-A32D782059BA}" dt="2021-05-24T17:57:33.383" v="74" actId="26606"/>
          <ac:spMkLst>
            <pc:docMk/>
            <pc:sldMk cId="2022541166" sldId="313"/>
            <ac:spMk id="2" creationId="{3CB74416-2F1A-4980-887A-1D038DC48494}"/>
          </ac:spMkLst>
        </pc:spChg>
        <pc:spChg chg="del mod">
          <ac:chgData name="Natalie Jones" userId="2c93ce66-6032-47cb-bbdc-9a6f071f940e" providerId="ADAL" clId="{679A4897-0832-4359-958B-A32D782059BA}" dt="2021-05-24T17:57:33.383" v="74" actId="26606"/>
          <ac:spMkLst>
            <pc:docMk/>
            <pc:sldMk cId="2022541166" sldId="313"/>
            <ac:spMk id="3" creationId="{47EE85A0-2A68-4120-9FB9-1E04A19B68A0}"/>
          </ac:spMkLst>
        </pc:spChg>
        <pc:spChg chg="add">
          <ac:chgData name="Natalie Jones" userId="2c93ce66-6032-47cb-bbdc-9a6f071f940e" providerId="ADAL" clId="{679A4897-0832-4359-958B-A32D782059BA}" dt="2021-05-24T17:57:33.383" v="74" actId="26606"/>
          <ac:spMkLst>
            <pc:docMk/>
            <pc:sldMk cId="2022541166" sldId="313"/>
            <ac:spMk id="9" creationId="{0EB72A9B-FD82-4F09-BF1E-D39311D3A0E3}"/>
          </ac:spMkLst>
        </pc:spChg>
        <pc:spChg chg="add">
          <ac:chgData name="Natalie Jones" userId="2c93ce66-6032-47cb-bbdc-9a6f071f940e" providerId="ADAL" clId="{679A4897-0832-4359-958B-A32D782059BA}" dt="2021-05-24T17:57:33.383" v="74" actId="26606"/>
          <ac:spMkLst>
            <pc:docMk/>
            <pc:sldMk cId="2022541166" sldId="313"/>
            <ac:spMk id="11" creationId="{DD39B371-6E4E-4070-AB4E-4D788405A5A6}"/>
          </ac:spMkLst>
        </pc:spChg>
        <pc:spChg chg="add">
          <ac:chgData name="Natalie Jones" userId="2c93ce66-6032-47cb-bbdc-9a6f071f940e" providerId="ADAL" clId="{679A4897-0832-4359-958B-A32D782059BA}" dt="2021-05-24T17:57:33.383" v="74" actId="26606"/>
          <ac:spMkLst>
            <pc:docMk/>
            <pc:sldMk cId="2022541166" sldId="313"/>
            <ac:spMk id="13" creationId="{B937DAED-8BFE-4563-BB45-B5E554D70A84}"/>
          </ac:spMkLst>
        </pc:spChg>
        <pc:graphicFrameChg chg="add">
          <ac:chgData name="Natalie Jones" userId="2c93ce66-6032-47cb-bbdc-9a6f071f940e" providerId="ADAL" clId="{679A4897-0832-4359-958B-A32D782059BA}" dt="2021-05-24T17:57:33.383" v="74" actId="26606"/>
          <ac:graphicFrameMkLst>
            <pc:docMk/>
            <pc:sldMk cId="2022541166" sldId="313"/>
            <ac:graphicFrameMk id="5" creationId="{6AAB1032-82D6-4FD9-B84C-6DD66D7DE22F}"/>
          </ac:graphicFrameMkLst>
        </pc:graphicFrameChg>
      </pc:sldChg>
      <pc:sldChg chg="addSp delSp modSp new mod modClrScheme delDesignElem chgLayout">
        <pc:chgData name="Natalie Jones" userId="2c93ce66-6032-47cb-bbdc-9a6f071f940e" providerId="ADAL" clId="{679A4897-0832-4359-958B-A32D782059BA}" dt="2021-06-01T17:35:05.961" v="158" actId="20577"/>
        <pc:sldMkLst>
          <pc:docMk/>
          <pc:sldMk cId="3878563989" sldId="314"/>
        </pc:sldMkLst>
        <pc:spChg chg="mod ord">
          <ac:chgData name="Natalie Jones" userId="2c93ce66-6032-47cb-bbdc-9a6f071f940e" providerId="ADAL" clId="{679A4897-0832-4359-958B-A32D782059BA}" dt="2021-06-01T17:34:47.954" v="154" actId="26606"/>
          <ac:spMkLst>
            <pc:docMk/>
            <pc:sldMk cId="3878563989" sldId="314"/>
            <ac:spMk id="2" creationId="{E29A2BC1-716A-4649-905C-E96945310524}"/>
          </ac:spMkLst>
        </pc:spChg>
        <pc:spChg chg="add del mod">
          <ac:chgData name="Natalie Jones" userId="2c93ce66-6032-47cb-bbdc-9a6f071f940e" providerId="ADAL" clId="{679A4897-0832-4359-958B-A32D782059BA}" dt="2021-06-01T17:34:10.732" v="146" actId="6264"/>
          <ac:spMkLst>
            <pc:docMk/>
            <pc:sldMk cId="3878563989" sldId="314"/>
            <ac:spMk id="3" creationId="{16EF5CA7-96A7-43E4-85C8-9F43205EB8D6}"/>
          </ac:spMkLst>
        </pc:spChg>
        <pc:spChg chg="mod">
          <ac:chgData name="Natalie Jones" userId="2c93ce66-6032-47cb-bbdc-9a6f071f940e" providerId="ADAL" clId="{679A4897-0832-4359-958B-A32D782059BA}" dt="2021-05-24T19:11:52.259" v="101" actId="15"/>
          <ac:spMkLst>
            <pc:docMk/>
            <pc:sldMk cId="3878563989" sldId="314"/>
            <ac:spMk id="3" creationId="{7D752C9E-9233-417C-A8DE-4D0CE1E4EFAF}"/>
          </ac:spMkLst>
        </pc:spChg>
        <pc:spChg chg="add del mod">
          <ac:chgData name="Natalie Jones" userId="2c93ce66-6032-47cb-bbdc-9a6f071f940e" providerId="ADAL" clId="{679A4897-0832-4359-958B-A32D782059BA}" dt="2021-06-01T17:34:10.732" v="146" actId="6264"/>
          <ac:spMkLst>
            <pc:docMk/>
            <pc:sldMk cId="3878563989" sldId="314"/>
            <ac:spMk id="4" creationId="{92E3968E-7F11-428A-B39A-0F9093E6B474}"/>
          </ac:spMkLst>
        </pc:spChg>
        <pc:spChg chg="add del mod">
          <ac:chgData name="Natalie Jones" userId="2c93ce66-6032-47cb-bbdc-9a6f071f940e" providerId="ADAL" clId="{679A4897-0832-4359-958B-A32D782059BA}" dt="2021-06-01T17:34:13.107" v="147" actId="6264"/>
          <ac:spMkLst>
            <pc:docMk/>
            <pc:sldMk cId="3878563989" sldId="314"/>
            <ac:spMk id="6" creationId="{B0AE9078-3B22-45BC-8068-B921BBD02D87}"/>
          </ac:spMkLst>
        </pc:spChg>
        <pc:spChg chg="add del mod">
          <ac:chgData name="Natalie Jones" userId="2c93ce66-6032-47cb-bbdc-9a6f071f940e" providerId="ADAL" clId="{679A4897-0832-4359-958B-A32D782059BA}" dt="2021-06-01T17:34:13.107" v="147" actId="6264"/>
          <ac:spMkLst>
            <pc:docMk/>
            <pc:sldMk cId="3878563989" sldId="314"/>
            <ac:spMk id="7" creationId="{8F42CACB-ACB0-43DA-84E3-8060F05CCDC4}"/>
          </ac:spMkLst>
        </pc:spChg>
        <pc:spChg chg="add del mod">
          <ac:chgData name="Natalie Jones" userId="2c93ce66-6032-47cb-bbdc-9a6f071f940e" providerId="ADAL" clId="{679A4897-0832-4359-958B-A32D782059BA}" dt="2021-06-01T17:34:15.287" v="148" actId="6264"/>
          <ac:spMkLst>
            <pc:docMk/>
            <pc:sldMk cId="3878563989" sldId="314"/>
            <ac:spMk id="8" creationId="{6D1DBF92-0A6E-437B-8A6B-9DA201A69E4D}"/>
          </ac:spMkLst>
        </pc:spChg>
        <pc:spChg chg="add del">
          <ac:chgData name="Natalie Jones" userId="2c93ce66-6032-47cb-bbdc-9a6f071f940e" providerId="ADAL" clId="{679A4897-0832-4359-958B-A32D782059BA}" dt="2021-06-01T17:34:10.732" v="146" actId="6264"/>
          <ac:spMkLst>
            <pc:docMk/>
            <pc:sldMk cId="3878563989" sldId="314"/>
            <ac:spMk id="9" creationId="{0EB72A9B-FD82-4F09-BF1E-D39311D3A0E3}"/>
          </ac:spMkLst>
        </pc:spChg>
        <pc:spChg chg="add del mod">
          <ac:chgData name="Natalie Jones" userId="2c93ce66-6032-47cb-bbdc-9a6f071f940e" providerId="ADAL" clId="{679A4897-0832-4359-958B-A32D782059BA}" dt="2021-06-01T17:34:15.287" v="148" actId="6264"/>
          <ac:spMkLst>
            <pc:docMk/>
            <pc:sldMk cId="3878563989" sldId="314"/>
            <ac:spMk id="10" creationId="{9833699A-6B3F-4409-BFA3-FA4AFDD07219}"/>
          </ac:spMkLst>
        </pc:spChg>
        <pc:spChg chg="add del">
          <ac:chgData name="Natalie Jones" userId="2c93ce66-6032-47cb-bbdc-9a6f071f940e" providerId="ADAL" clId="{679A4897-0832-4359-958B-A32D782059BA}" dt="2021-06-01T17:34:10.732" v="146" actId="6264"/>
          <ac:spMkLst>
            <pc:docMk/>
            <pc:sldMk cId="3878563989" sldId="314"/>
            <ac:spMk id="11" creationId="{DD39B371-6E4E-4070-AB4E-4D788405A5A6}"/>
          </ac:spMkLst>
        </pc:spChg>
        <pc:spChg chg="add del mod">
          <ac:chgData name="Natalie Jones" userId="2c93ce66-6032-47cb-bbdc-9a6f071f940e" providerId="ADAL" clId="{679A4897-0832-4359-958B-A32D782059BA}" dt="2021-06-01T17:34:16.805" v="149" actId="6264"/>
          <ac:spMkLst>
            <pc:docMk/>
            <pc:sldMk cId="3878563989" sldId="314"/>
            <ac:spMk id="12" creationId="{D18605DB-2F01-4F1F-A145-26B3BC0D94C7}"/>
          </ac:spMkLst>
        </pc:spChg>
        <pc:spChg chg="add del">
          <ac:chgData name="Natalie Jones" userId="2c93ce66-6032-47cb-bbdc-9a6f071f940e" providerId="ADAL" clId="{679A4897-0832-4359-958B-A32D782059BA}" dt="2021-06-01T17:34:10.732" v="146" actId="6264"/>
          <ac:spMkLst>
            <pc:docMk/>
            <pc:sldMk cId="3878563989" sldId="314"/>
            <ac:spMk id="13" creationId="{B937DAED-8BFE-4563-BB45-B5E554D70A84}"/>
          </ac:spMkLst>
        </pc:spChg>
        <pc:spChg chg="add del mod">
          <ac:chgData name="Natalie Jones" userId="2c93ce66-6032-47cb-bbdc-9a6f071f940e" providerId="ADAL" clId="{679A4897-0832-4359-958B-A32D782059BA}" dt="2021-06-01T17:34:16.805" v="149" actId="6264"/>
          <ac:spMkLst>
            <pc:docMk/>
            <pc:sldMk cId="3878563989" sldId="314"/>
            <ac:spMk id="14" creationId="{6B63BFF0-2A42-421B-B686-3AF90B709A07}"/>
          </ac:spMkLst>
        </pc:spChg>
        <pc:spChg chg="add">
          <ac:chgData name="Natalie Jones" userId="2c93ce66-6032-47cb-bbdc-9a6f071f940e" providerId="ADAL" clId="{679A4897-0832-4359-958B-A32D782059BA}" dt="2021-06-01T17:34:47.954" v="154" actId="26606"/>
          <ac:spMkLst>
            <pc:docMk/>
            <pc:sldMk cId="3878563989" sldId="314"/>
            <ac:spMk id="15" creationId="{0EB72A9B-FD82-4F09-BF1E-D39311D3A0E3}"/>
          </ac:spMkLst>
        </pc:spChg>
        <pc:spChg chg="add">
          <ac:chgData name="Natalie Jones" userId="2c93ce66-6032-47cb-bbdc-9a6f071f940e" providerId="ADAL" clId="{679A4897-0832-4359-958B-A32D782059BA}" dt="2021-06-01T17:34:47.954" v="154" actId="26606"/>
          <ac:spMkLst>
            <pc:docMk/>
            <pc:sldMk cId="3878563989" sldId="314"/>
            <ac:spMk id="16" creationId="{DD39B371-6E4E-4070-AB4E-4D788405A5A6}"/>
          </ac:spMkLst>
        </pc:spChg>
        <pc:spChg chg="add">
          <ac:chgData name="Natalie Jones" userId="2c93ce66-6032-47cb-bbdc-9a6f071f940e" providerId="ADAL" clId="{679A4897-0832-4359-958B-A32D782059BA}" dt="2021-06-01T17:34:47.954" v="154" actId="26606"/>
          <ac:spMkLst>
            <pc:docMk/>
            <pc:sldMk cId="3878563989" sldId="314"/>
            <ac:spMk id="17" creationId="{B937DAED-8BFE-4563-BB45-B5E554D70A84}"/>
          </ac:spMkLst>
        </pc:spChg>
        <pc:spChg chg="add del">
          <ac:chgData name="Natalie Jones" userId="2c93ce66-6032-47cb-bbdc-9a6f071f940e" providerId="ADAL" clId="{679A4897-0832-4359-958B-A32D782059BA}" dt="2021-06-01T17:31:26.683" v="139" actId="26606"/>
          <ac:spMkLst>
            <pc:docMk/>
            <pc:sldMk cId="3878563989" sldId="314"/>
            <ac:spMk id="18" creationId="{0EB72A9B-FD82-4F09-BF1E-D39311D3A0E3}"/>
          </ac:spMkLst>
        </pc:spChg>
        <pc:spChg chg="add del">
          <ac:chgData name="Natalie Jones" userId="2c93ce66-6032-47cb-bbdc-9a6f071f940e" providerId="ADAL" clId="{679A4897-0832-4359-958B-A32D782059BA}" dt="2021-06-01T17:31:26.683" v="139" actId="26606"/>
          <ac:spMkLst>
            <pc:docMk/>
            <pc:sldMk cId="3878563989" sldId="314"/>
            <ac:spMk id="20" creationId="{DD39B371-6E4E-4070-AB4E-4D788405A5A6}"/>
          </ac:spMkLst>
        </pc:spChg>
        <pc:spChg chg="add del">
          <ac:chgData name="Natalie Jones" userId="2c93ce66-6032-47cb-bbdc-9a6f071f940e" providerId="ADAL" clId="{679A4897-0832-4359-958B-A32D782059BA}" dt="2021-06-01T17:31:26.683" v="139" actId="26606"/>
          <ac:spMkLst>
            <pc:docMk/>
            <pc:sldMk cId="3878563989" sldId="314"/>
            <ac:spMk id="22" creationId="{B937DAED-8BFE-4563-BB45-B5E554D70A84}"/>
          </ac:spMkLst>
        </pc:spChg>
        <pc:graphicFrameChg chg="mod ord modGraphic">
          <ac:chgData name="Natalie Jones" userId="2c93ce66-6032-47cb-bbdc-9a6f071f940e" providerId="ADAL" clId="{679A4897-0832-4359-958B-A32D782059BA}" dt="2021-06-01T17:35:05.961" v="158" actId="20577"/>
          <ac:graphicFrameMkLst>
            <pc:docMk/>
            <pc:sldMk cId="3878563989" sldId="314"/>
            <ac:graphicFrameMk id="5" creationId="{6C7BC578-D21D-4698-93AF-3FB395316754}"/>
          </ac:graphicFrameMkLst>
        </pc:graphicFrameChg>
      </pc:sldChg>
      <pc:sldChg chg="addSp delSp modSp mod setBg">
        <pc:chgData name="Natalie Jones" userId="2c93ce66-6032-47cb-bbdc-9a6f071f940e" providerId="ADAL" clId="{679A4897-0832-4359-958B-A32D782059BA}" dt="2021-06-01T18:07:58.370" v="564" actId="1036"/>
        <pc:sldMkLst>
          <pc:docMk/>
          <pc:sldMk cId="3993136993" sldId="315"/>
        </pc:sldMkLst>
        <pc:spChg chg="mod">
          <ac:chgData name="Natalie Jones" userId="2c93ce66-6032-47cb-bbdc-9a6f071f940e" providerId="ADAL" clId="{679A4897-0832-4359-958B-A32D782059BA}" dt="2021-06-01T18:01:47.347" v="472" actId="26606"/>
          <ac:spMkLst>
            <pc:docMk/>
            <pc:sldMk cId="3993136993" sldId="315"/>
            <ac:spMk id="2" creationId="{24EACFB6-53B5-4B09-A27F-EBED28415DA9}"/>
          </ac:spMkLst>
        </pc:spChg>
        <pc:spChg chg="del mod">
          <ac:chgData name="Natalie Jones" userId="2c93ce66-6032-47cb-bbdc-9a6f071f940e" providerId="ADAL" clId="{679A4897-0832-4359-958B-A32D782059BA}" dt="2021-06-01T18:01:47.347" v="472" actId="26606"/>
          <ac:spMkLst>
            <pc:docMk/>
            <pc:sldMk cId="3993136993" sldId="315"/>
            <ac:spMk id="3" creationId="{F4EE7A01-3006-4F60-B10A-2271573F0CF4}"/>
          </ac:spMkLst>
        </pc:spChg>
        <pc:spChg chg="add">
          <ac:chgData name="Natalie Jones" userId="2c93ce66-6032-47cb-bbdc-9a6f071f940e" providerId="ADAL" clId="{679A4897-0832-4359-958B-A32D782059BA}" dt="2021-06-01T18:01:47.347" v="472" actId="26606"/>
          <ac:spMkLst>
            <pc:docMk/>
            <pc:sldMk cId="3993136993" sldId="315"/>
            <ac:spMk id="9" creationId="{0EB72A9B-FD82-4F09-BF1E-D39311D3A0E3}"/>
          </ac:spMkLst>
        </pc:spChg>
        <pc:spChg chg="add">
          <ac:chgData name="Natalie Jones" userId="2c93ce66-6032-47cb-bbdc-9a6f071f940e" providerId="ADAL" clId="{679A4897-0832-4359-958B-A32D782059BA}" dt="2021-06-01T18:01:47.347" v="472" actId="26606"/>
          <ac:spMkLst>
            <pc:docMk/>
            <pc:sldMk cId="3993136993" sldId="315"/>
            <ac:spMk id="11" creationId="{DD39B371-6E4E-4070-AB4E-4D788405A5A6}"/>
          </ac:spMkLst>
        </pc:spChg>
        <pc:spChg chg="add">
          <ac:chgData name="Natalie Jones" userId="2c93ce66-6032-47cb-bbdc-9a6f071f940e" providerId="ADAL" clId="{679A4897-0832-4359-958B-A32D782059BA}" dt="2021-06-01T18:01:47.347" v="472" actId="26606"/>
          <ac:spMkLst>
            <pc:docMk/>
            <pc:sldMk cId="3993136993" sldId="315"/>
            <ac:spMk id="13" creationId="{B937DAED-8BFE-4563-BB45-B5E554D70A84}"/>
          </ac:spMkLst>
        </pc:spChg>
        <pc:graphicFrameChg chg="add mod modGraphic">
          <ac:chgData name="Natalie Jones" userId="2c93ce66-6032-47cb-bbdc-9a6f071f940e" providerId="ADAL" clId="{679A4897-0832-4359-958B-A32D782059BA}" dt="2021-06-01T18:07:58.370" v="564" actId="1036"/>
          <ac:graphicFrameMkLst>
            <pc:docMk/>
            <pc:sldMk cId="3993136993" sldId="315"/>
            <ac:graphicFrameMk id="5" creationId="{14F061E7-56E1-423C-92BD-03811E910B69}"/>
          </ac:graphicFrameMkLst>
        </pc:graphicFrameChg>
      </pc:sldChg>
      <pc:sldChg chg="addSp delSp modSp new mod ord setBg">
        <pc:chgData name="Natalie Jones" userId="2c93ce66-6032-47cb-bbdc-9a6f071f940e" providerId="ADAL" clId="{679A4897-0832-4359-958B-A32D782059BA}" dt="2021-06-07T14:54:26.760" v="1895"/>
        <pc:sldMkLst>
          <pc:docMk/>
          <pc:sldMk cId="2636534402" sldId="316"/>
        </pc:sldMkLst>
        <pc:spChg chg="mod">
          <ac:chgData name="Natalie Jones" userId="2c93ce66-6032-47cb-bbdc-9a6f071f940e" providerId="ADAL" clId="{679A4897-0832-4359-958B-A32D782059BA}" dt="2021-06-07T14:54:16.900" v="1893" actId="26606"/>
          <ac:spMkLst>
            <pc:docMk/>
            <pc:sldMk cId="2636534402" sldId="316"/>
            <ac:spMk id="2" creationId="{4369CB9F-674E-4AE4-BA1B-6DDA2D50DD35}"/>
          </ac:spMkLst>
        </pc:spChg>
        <pc:spChg chg="add del mod">
          <ac:chgData name="Natalie Jones" userId="2c93ce66-6032-47cb-bbdc-9a6f071f940e" providerId="ADAL" clId="{679A4897-0832-4359-958B-A32D782059BA}" dt="2021-06-07T14:54:16.900" v="1893" actId="26606"/>
          <ac:spMkLst>
            <pc:docMk/>
            <pc:sldMk cId="2636534402" sldId="316"/>
            <ac:spMk id="3" creationId="{191FF835-EF9B-4544-AB38-7F8DA286C369}"/>
          </ac:spMkLst>
        </pc:spChg>
        <pc:spChg chg="add">
          <ac:chgData name="Natalie Jones" userId="2c93ce66-6032-47cb-bbdc-9a6f071f940e" providerId="ADAL" clId="{679A4897-0832-4359-958B-A32D782059BA}" dt="2021-06-07T14:54:16.900" v="1893" actId="26606"/>
          <ac:spMkLst>
            <pc:docMk/>
            <pc:sldMk cId="2636534402" sldId="316"/>
            <ac:spMk id="8" creationId="{70120F84-A866-4D9F-8B1C-9120A013D654}"/>
          </ac:spMkLst>
        </pc:spChg>
        <pc:spChg chg="add del">
          <ac:chgData name="Natalie Jones" userId="2c93ce66-6032-47cb-bbdc-9a6f071f940e" providerId="ADAL" clId="{679A4897-0832-4359-958B-A32D782059BA}" dt="2021-06-07T14:54:16.889" v="1892" actId="26606"/>
          <ac:spMkLst>
            <pc:docMk/>
            <pc:sldMk cId="2636534402" sldId="316"/>
            <ac:spMk id="9" creationId="{A2AD6B69-E0A0-476D-9EE1-6B69F04C59F8}"/>
          </ac:spMkLst>
        </pc:spChg>
        <pc:spChg chg="add">
          <ac:chgData name="Natalie Jones" userId="2c93ce66-6032-47cb-bbdc-9a6f071f940e" providerId="ADAL" clId="{679A4897-0832-4359-958B-A32D782059BA}" dt="2021-06-07T14:54:16.900" v="1893" actId="26606"/>
          <ac:spMkLst>
            <pc:docMk/>
            <pc:sldMk cId="2636534402" sldId="316"/>
            <ac:spMk id="10" creationId="{252FEFEF-6AC0-46B6-AC09-11FC56196FA4}"/>
          </ac:spMkLst>
        </pc:spChg>
        <pc:spChg chg="add del">
          <ac:chgData name="Natalie Jones" userId="2c93ce66-6032-47cb-bbdc-9a6f071f940e" providerId="ADAL" clId="{679A4897-0832-4359-958B-A32D782059BA}" dt="2021-06-07T14:54:16.889" v="1892" actId="26606"/>
          <ac:spMkLst>
            <pc:docMk/>
            <pc:sldMk cId="2636534402" sldId="316"/>
            <ac:spMk id="11" creationId="{16BE10A1-AD5F-4AB3-8A94-41D62B494ADB}"/>
          </ac:spMkLst>
        </pc:spChg>
        <pc:spChg chg="add del">
          <ac:chgData name="Natalie Jones" userId="2c93ce66-6032-47cb-bbdc-9a6f071f940e" providerId="ADAL" clId="{679A4897-0832-4359-958B-A32D782059BA}" dt="2021-06-07T14:54:16.889" v="1892" actId="26606"/>
          <ac:spMkLst>
            <pc:docMk/>
            <pc:sldMk cId="2636534402" sldId="316"/>
            <ac:spMk id="13" creationId="{5684BFFE-6A90-4311-ACD5-B34177D46462}"/>
          </ac:spMkLst>
        </pc:spChg>
        <pc:spChg chg="add">
          <ac:chgData name="Natalie Jones" userId="2c93ce66-6032-47cb-bbdc-9a6f071f940e" providerId="ADAL" clId="{679A4897-0832-4359-958B-A32D782059BA}" dt="2021-06-07T14:54:16.900" v="1893" actId="26606"/>
          <ac:spMkLst>
            <pc:docMk/>
            <pc:sldMk cId="2636534402" sldId="316"/>
            <ac:spMk id="15" creationId="{191FF835-EF9B-4544-AB38-7F8DA286C369}"/>
          </ac:spMkLst>
        </pc:spChg>
        <pc:graphicFrameChg chg="add del">
          <ac:chgData name="Natalie Jones" userId="2c93ce66-6032-47cb-bbdc-9a6f071f940e" providerId="ADAL" clId="{679A4897-0832-4359-958B-A32D782059BA}" dt="2021-06-07T14:54:16.889" v="1892" actId="26606"/>
          <ac:graphicFrameMkLst>
            <pc:docMk/>
            <pc:sldMk cId="2636534402" sldId="316"/>
            <ac:graphicFrameMk id="5" creationId="{C437F941-D60F-4060-BE82-467F0D598097}"/>
          </ac:graphicFrameMkLst>
        </pc:graphicFrameChg>
      </pc:sldChg>
      <pc:sldChg chg="modSp new mod">
        <pc:chgData name="Natalie Jones" userId="2c93ce66-6032-47cb-bbdc-9a6f071f940e" providerId="ADAL" clId="{679A4897-0832-4359-958B-A32D782059BA}" dt="2021-06-07T14:55:47.207" v="1905" actId="20577"/>
        <pc:sldMkLst>
          <pc:docMk/>
          <pc:sldMk cId="3711562697" sldId="317"/>
        </pc:sldMkLst>
        <pc:spChg chg="mod">
          <ac:chgData name="Natalie Jones" userId="2c93ce66-6032-47cb-bbdc-9a6f071f940e" providerId="ADAL" clId="{679A4897-0832-4359-958B-A32D782059BA}" dt="2021-06-07T14:55:47.207" v="1905" actId="20577"/>
          <ac:spMkLst>
            <pc:docMk/>
            <pc:sldMk cId="3711562697" sldId="317"/>
            <ac:spMk id="2" creationId="{8E52BB17-E46A-4514-AAF7-6AE95D48B9C1}"/>
          </ac:spMkLst>
        </pc:spChg>
      </pc:sldChg>
    </pc:docChg>
  </pc:docChgLst>
  <pc:docChgLst>
    <pc:chgData name="Natalie Jones" userId="2c93ce66-6032-47cb-bbdc-9a6f071f940e" providerId="ADAL" clId="{C40637B4-2418-4343-A83C-0801600D9135}"/>
    <pc:docChg chg="custSel addSld modSld">
      <pc:chgData name="Natalie Jones" userId="2c93ce66-6032-47cb-bbdc-9a6f071f940e" providerId="ADAL" clId="{C40637B4-2418-4343-A83C-0801600D9135}" dt="2021-05-25T13:44:16.344" v="223" actId="680"/>
      <pc:docMkLst>
        <pc:docMk/>
      </pc:docMkLst>
      <pc:sldChg chg="addSp delSp modSp mod setBg">
        <pc:chgData name="Natalie Jones" userId="2c93ce66-6032-47cb-bbdc-9a6f071f940e" providerId="ADAL" clId="{C40637B4-2418-4343-A83C-0801600D9135}" dt="2021-05-25T13:43:16.899" v="222"/>
        <pc:sldMkLst>
          <pc:docMk/>
          <pc:sldMk cId="3878563989" sldId="314"/>
        </pc:sldMkLst>
        <pc:spChg chg="mod">
          <ac:chgData name="Natalie Jones" userId="2c93ce66-6032-47cb-bbdc-9a6f071f940e" providerId="ADAL" clId="{C40637B4-2418-4343-A83C-0801600D9135}" dt="2021-05-25T13:41:44.118" v="221" actId="26606"/>
          <ac:spMkLst>
            <pc:docMk/>
            <pc:sldMk cId="3878563989" sldId="314"/>
            <ac:spMk id="2" creationId="{E29A2BC1-716A-4649-905C-E96945310524}"/>
          </ac:spMkLst>
        </pc:spChg>
        <pc:spChg chg="del mod">
          <ac:chgData name="Natalie Jones" userId="2c93ce66-6032-47cb-bbdc-9a6f071f940e" providerId="ADAL" clId="{C40637B4-2418-4343-A83C-0801600D9135}" dt="2021-05-25T13:41:44.118" v="221" actId="26606"/>
          <ac:spMkLst>
            <pc:docMk/>
            <pc:sldMk cId="3878563989" sldId="314"/>
            <ac:spMk id="3" creationId="{7D752C9E-9233-417C-A8DE-4D0CE1E4EFAF}"/>
          </ac:spMkLst>
        </pc:spChg>
        <pc:spChg chg="add">
          <ac:chgData name="Natalie Jones" userId="2c93ce66-6032-47cb-bbdc-9a6f071f940e" providerId="ADAL" clId="{C40637B4-2418-4343-A83C-0801600D9135}" dt="2021-05-25T13:41:44.118" v="221" actId="26606"/>
          <ac:spMkLst>
            <pc:docMk/>
            <pc:sldMk cId="3878563989" sldId="314"/>
            <ac:spMk id="9" creationId="{0EB72A9B-FD82-4F09-BF1E-D39311D3A0E3}"/>
          </ac:spMkLst>
        </pc:spChg>
        <pc:spChg chg="add">
          <ac:chgData name="Natalie Jones" userId="2c93ce66-6032-47cb-bbdc-9a6f071f940e" providerId="ADAL" clId="{C40637B4-2418-4343-A83C-0801600D9135}" dt="2021-05-25T13:41:44.118" v="221" actId="26606"/>
          <ac:spMkLst>
            <pc:docMk/>
            <pc:sldMk cId="3878563989" sldId="314"/>
            <ac:spMk id="11" creationId="{DD39B371-6E4E-4070-AB4E-4D788405A5A6}"/>
          </ac:spMkLst>
        </pc:spChg>
        <pc:spChg chg="add">
          <ac:chgData name="Natalie Jones" userId="2c93ce66-6032-47cb-bbdc-9a6f071f940e" providerId="ADAL" clId="{C40637B4-2418-4343-A83C-0801600D9135}" dt="2021-05-25T13:41:44.118" v="221" actId="26606"/>
          <ac:spMkLst>
            <pc:docMk/>
            <pc:sldMk cId="3878563989" sldId="314"/>
            <ac:spMk id="13" creationId="{B937DAED-8BFE-4563-BB45-B5E554D70A84}"/>
          </ac:spMkLst>
        </pc:spChg>
        <pc:graphicFrameChg chg="add mod">
          <ac:chgData name="Natalie Jones" userId="2c93ce66-6032-47cb-bbdc-9a6f071f940e" providerId="ADAL" clId="{C40637B4-2418-4343-A83C-0801600D9135}" dt="2021-05-25T13:43:16.899" v="222"/>
          <ac:graphicFrameMkLst>
            <pc:docMk/>
            <pc:sldMk cId="3878563989" sldId="314"/>
            <ac:graphicFrameMk id="5" creationId="{6C7BC578-D21D-4698-93AF-3FB395316754}"/>
          </ac:graphicFrameMkLst>
        </pc:graphicFrameChg>
      </pc:sldChg>
      <pc:sldChg chg="new">
        <pc:chgData name="Natalie Jones" userId="2c93ce66-6032-47cb-bbdc-9a6f071f940e" providerId="ADAL" clId="{C40637B4-2418-4343-A83C-0801600D9135}" dt="2021-05-25T13:44:16.344" v="223" actId="680"/>
        <pc:sldMkLst>
          <pc:docMk/>
          <pc:sldMk cId="3993136993" sldId="315"/>
        </pc:sldMkLst>
      </pc:sldChg>
    </pc:docChg>
  </pc:docChgLst>
  <pc:docChgLst>
    <pc:chgData name="Natalie Jones" userId="S::njs14d@fsu.edu::2c93ce66-6032-47cb-bbdc-9a6f071f940e" providerId="AD" clId="Web-{03F57F78-7AA0-4717-A37C-7F0ACAE6AF66}"/>
    <pc:docChg chg="addSld modSld">
      <pc:chgData name="Natalie Jones" userId="S::njs14d@fsu.edu::2c93ce66-6032-47cb-bbdc-9a6f071f940e" providerId="AD" clId="Web-{03F57F78-7AA0-4717-A37C-7F0ACAE6AF66}" dt="2021-06-11T13:20:53.419" v="333" actId="1076"/>
      <pc:docMkLst>
        <pc:docMk/>
      </pc:docMkLst>
      <pc:sldChg chg="modSp">
        <pc:chgData name="Natalie Jones" userId="S::njs14d@fsu.edu::2c93ce66-6032-47cb-bbdc-9a6f071f940e" providerId="AD" clId="Web-{03F57F78-7AA0-4717-A37C-7F0ACAE6AF66}" dt="2021-06-11T12:39:34.385" v="61" actId="1076"/>
        <pc:sldMkLst>
          <pc:docMk/>
          <pc:sldMk cId="3993136993" sldId="315"/>
        </pc:sldMkLst>
        <pc:graphicFrameChg chg="mod">
          <ac:chgData name="Natalie Jones" userId="S::njs14d@fsu.edu::2c93ce66-6032-47cb-bbdc-9a6f071f940e" providerId="AD" clId="Web-{03F57F78-7AA0-4717-A37C-7F0ACAE6AF66}" dt="2021-06-11T12:39:34.385" v="61" actId="1076"/>
          <ac:graphicFrameMkLst>
            <pc:docMk/>
            <pc:sldMk cId="3993136993" sldId="315"/>
            <ac:graphicFrameMk id="5" creationId="{14F061E7-56E1-423C-92BD-03811E910B69}"/>
          </ac:graphicFrameMkLst>
        </pc:graphicFrameChg>
      </pc:sldChg>
      <pc:sldChg chg="modSp">
        <pc:chgData name="Natalie Jones" userId="S::njs14d@fsu.edu::2c93ce66-6032-47cb-bbdc-9a6f071f940e" providerId="AD" clId="Web-{03F57F78-7AA0-4717-A37C-7F0ACAE6AF66}" dt="2021-06-11T12:52:50.233" v="287" actId="20577"/>
        <pc:sldMkLst>
          <pc:docMk/>
          <pc:sldMk cId="2636534402" sldId="316"/>
        </pc:sldMkLst>
        <pc:spChg chg="mod">
          <ac:chgData name="Natalie Jones" userId="S::njs14d@fsu.edu::2c93ce66-6032-47cb-bbdc-9a6f071f940e" providerId="AD" clId="Web-{03F57F78-7AA0-4717-A37C-7F0ACAE6AF66}" dt="2021-06-11T12:52:50.233" v="287" actId="20577"/>
          <ac:spMkLst>
            <pc:docMk/>
            <pc:sldMk cId="2636534402" sldId="316"/>
            <ac:spMk id="15" creationId="{191FF835-EF9B-4544-AB38-7F8DA286C369}"/>
          </ac:spMkLst>
        </pc:spChg>
      </pc:sldChg>
      <pc:sldChg chg="addSp delSp modSp mod setBg">
        <pc:chgData name="Natalie Jones" userId="S::njs14d@fsu.edu::2c93ce66-6032-47cb-bbdc-9a6f071f940e" providerId="AD" clId="Web-{03F57F78-7AA0-4717-A37C-7F0ACAE6AF66}" dt="2021-06-11T12:28:50.478" v="5"/>
        <pc:sldMkLst>
          <pc:docMk/>
          <pc:sldMk cId="3711562697" sldId="317"/>
        </pc:sldMkLst>
        <pc:spChg chg="mod">
          <ac:chgData name="Natalie Jones" userId="S::njs14d@fsu.edu::2c93ce66-6032-47cb-bbdc-9a6f071f940e" providerId="AD" clId="Web-{03F57F78-7AA0-4717-A37C-7F0ACAE6AF66}" dt="2021-06-11T12:28:50.478" v="5"/>
          <ac:spMkLst>
            <pc:docMk/>
            <pc:sldMk cId="3711562697" sldId="317"/>
            <ac:spMk id="2" creationId="{8E52BB17-E46A-4514-AAF7-6AE95D48B9C1}"/>
          </ac:spMkLst>
        </pc:spChg>
        <pc:spChg chg="mod">
          <ac:chgData name="Natalie Jones" userId="S::njs14d@fsu.edu::2c93ce66-6032-47cb-bbdc-9a6f071f940e" providerId="AD" clId="Web-{03F57F78-7AA0-4717-A37C-7F0ACAE6AF66}" dt="2021-06-11T12:28:50.478" v="5"/>
          <ac:spMkLst>
            <pc:docMk/>
            <pc:sldMk cId="3711562697" sldId="317"/>
            <ac:spMk id="3" creationId="{A99FC2E1-A93E-4469-9123-4706467DF280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5" creationId="{065FAA58-0EDC-412F-A5F8-01968BE6052E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6" creationId="{C8089CB0-2F03-4E3C-ADBB-570A3BE78F86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7" creationId="{0DBA80B1-3B69-49C0-8AC9-716ABA57F577}"/>
          </ac:spMkLst>
        </pc:spChg>
        <pc:spChg chg="add del">
          <ac:chgData name="Natalie Jones" userId="S::njs14d@fsu.edu::2c93ce66-6032-47cb-bbdc-9a6f071f940e" providerId="AD" clId="Web-{03F57F78-7AA0-4717-A37C-7F0ACAE6AF66}" dt="2021-06-11T12:28:35.868" v="2"/>
          <ac:spMkLst>
            <pc:docMk/>
            <pc:sldMk cId="3711562697" sldId="317"/>
            <ac:spMk id="8" creationId="{F04BED5A-E98E-4DA0-BAA5-4F6AB2492D6C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9" creationId="{047E1103-B264-49BE-BC2A-F4E40BD33B41}"/>
          </ac:spMkLst>
        </pc:spChg>
        <pc:spChg chg="add del">
          <ac:chgData name="Natalie Jones" userId="S::njs14d@fsu.edu::2c93ce66-6032-47cb-bbdc-9a6f071f940e" providerId="AD" clId="Web-{03F57F78-7AA0-4717-A37C-7F0ACAE6AF66}" dt="2021-06-11T12:28:35.868" v="2"/>
          <ac:spMkLst>
            <pc:docMk/>
            <pc:sldMk cId="3711562697" sldId="317"/>
            <ac:spMk id="10" creationId="{EB64B94A-E40E-48CE-BD7B-C1A30AE572FB}"/>
          </ac:spMkLst>
        </pc:spChg>
        <pc:spChg chg="add">
          <ac:chgData name="Natalie Jones" userId="S::njs14d@fsu.edu::2c93ce66-6032-47cb-bbdc-9a6f071f940e" providerId="AD" clId="Web-{03F57F78-7AA0-4717-A37C-7F0ACAE6AF66}" dt="2021-06-11T12:28:50.478" v="5"/>
          <ac:spMkLst>
            <pc:docMk/>
            <pc:sldMk cId="3711562697" sldId="317"/>
            <ac:spMk id="11" creationId="{70120F84-A866-4D9F-8B1C-9120A013D654}"/>
          </ac:spMkLst>
        </pc:spChg>
        <pc:spChg chg="add">
          <ac:chgData name="Natalie Jones" userId="S::njs14d@fsu.edu::2c93ce66-6032-47cb-bbdc-9a6f071f940e" providerId="AD" clId="Web-{03F57F78-7AA0-4717-A37C-7F0ACAE6AF66}" dt="2021-06-11T12:28:50.478" v="5"/>
          <ac:spMkLst>
            <pc:docMk/>
            <pc:sldMk cId="3711562697" sldId="317"/>
            <ac:spMk id="13" creationId="{252FEFEF-6AC0-46B6-AC09-11FC56196FA4}"/>
          </ac:spMkLst>
        </pc:spChg>
        <pc:spChg chg="add del">
          <ac:chgData name="Natalie Jones" userId="S::njs14d@fsu.edu::2c93ce66-6032-47cb-bbdc-9a6f071f940e" providerId="AD" clId="Web-{03F57F78-7AA0-4717-A37C-7F0ACAE6AF66}" dt="2021-06-11T12:28:35.868" v="2"/>
          <ac:spMkLst>
            <pc:docMk/>
            <pc:sldMk cId="3711562697" sldId="317"/>
            <ac:spMk id="14" creationId="{D1B26337-5AA4-470D-9687-5907CB53BAE9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16" creationId="{52DA11B6-B538-4624-9628-98B823D761D5}"/>
          </ac:spMkLst>
        </pc:spChg>
        <pc:spChg chg="add del">
          <ac:chgData name="Natalie Jones" userId="S::njs14d@fsu.edu::2c93ce66-6032-47cb-bbdc-9a6f071f940e" providerId="AD" clId="Web-{03F57F78-7AA0-4717-A37C-7F0ACAE6AF66}" dt="2021-06-11T12:28:50.478" v="4"/>
          <ac:spMkLst>
            <pc:docMk/>
            <pc:sldMk cId="3711562697" sldId="317"/>
            <ac:spMk id="18" creationId="{CFB1CB5B-67A5-45DB-B8E1-7A09A642E3E4}"/>
          </ac:spMkLst>
        </pc:spChg>
        <pc:cxnChg chg="add del">
          <ac:chgData name="Natalie Jones" userId="S::njs14d@fsu.edu::2c93ce66-6032-47cb-bbdc-9a6f071f940e" providerId="AD" clId="Web-{03F57F78-7AA0-4717-A37C-7F0ACAE6AF66}" dt="2021-06-11T12:28:35.868" v="2"/>
          <ac:cxnSpMkLst>
            <pc:docMk/>
            <pc:sldMk cId="3711562697" sldId="317"/>
            <ac:cxnSpMk id="12" creationId="{49EC5CA6-6479-49D5-B4B5-5643D26B83CD}"/>
          </ac:cxnSpMkLst>
        </pc:cxnChg>
      </pc:sldChg>
      <pc:sldChg chg="addSp modSp mod setBg">
        <pc:chgData name="Natalie Jones" userId="S::njs14d@fsu.edu::2c93ce66-6032-47cb-bbdc-9a6f071f940e" providerId="AD" clId="Web-{03F57F78-7AA0-4717-A37C-7F0ACAE6AF66}" dt="2021-06-11T12:27:29.460" v="0"/>
        <pc:sldMkLst>
          <pc:docMk/>
          <pc:sldMk cId="1956946099" sldId="318"/>
        </pc:sldMkLst>
        <pc:spChg chg="mod or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2" creationId="{00000000-0000-0000-0000-000000000000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9" creationId="{904DB13E-F722-4ED6-BB00-556651E95281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11" creationId="{1E8D93C5-28EB-42D0-86CE-D804955653CC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13" creationId="{AB1B1E7D-F76D-4744-AF85-239E6998A4C5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15" creationId="{3BB65211-00DB-45B6-A223-033B2D19CBE8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22" creationId="{EA4E4267-CAF0-4C38-8DC6-CD3B1A9F046E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24" creationId="{0EE3ACC5-126D-4BA4-8B45-7F0B5B839C51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26" creationId="{AB2868F7-FE10-4289-A5BD-90763C7A2F5A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28" creationId="{BD94142C-10EE-487C-A327-404FDF358F22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30" creationId="{5F7FAC2D-7A74-4939-A917-A1A5AF935685}"/>
          </ac:spMkLst>
        </pc:spChg>
        <pc:spChg chg="add">
          <ac:chgData name="Natalie Jones" userId="S::njs14d@fsu.edu::2c93ce66-6032-47cb-bbdc-9a6f071f940e" providerId="AD" clId="Web-{03F57F78-7AA0-4717-A37C-7F0ACAE6AF66}" dt="2021-06-11T12:27:29.460" v="0"/>
          <ac:spMkLst>
            <pc:docMk/>
            <pc:sldMk cId="1956946099" sldId="318"/>
            <ac:spMk id="32" creationId="{BA53A868-C420-4BAE-9244-EC162AF05CFC}"/>
          </ac:spMkLst>
        </pc:spChg>
        <pc:grpChg chg="add">
          <ac:chgData name="Natalie Jones" userId="S::njs14d@fsu.edu::2c93ce66-6032-47cb-bbdc-9a6f071f940e" providerId="AD" clId="Web-{03F57F78-7AA0-4717-A37C-7F0ACAE6AF66}" dt="2021-06-11T12:27:29.460" v="0"/>
          <ac:grpSpMkLst>
            <pc:docMk/>
            <pc:sldMk cId="1956946099" sldId="318"/>
            <ac:grpSpMk id="17" creationId="{E26428D7-C6F3-473D-A360-A3F5C3E8728C}"/>
          </ac:grpSpMkLst>
        </pc:grpChg>
        <pc:picChg chg="mod">
          <ac:chgData name="Natalie Jones" userId="S::njs14d@fsu.edu::2c93ce66-6032-47cb-bbdc-9a6f071f940e" providerId="AD" clId="Web-{03F57F78-7AA0-4717-A37C-7F0ACAE6AF66}" dt="2021-06-11T12:27:29.460" v="0"/>
          <ac:picMkLst>
            <pc:docMk/>
            <pc:sldMk cId="1956946099" sldId="318"/>
            <ac:picMk id="4" creationId="{38A89384-FB0A-4D4E-88F8-7C821124C2A5}"/>
          </ac:picMkLst>
        </pc:picChg>
        <pc:cxnChg chg="add">
          <ac:chgData name="Natalie Jones" userId="S::njs14d@fsu.edu::2c93ce66-6032-47cb-bbdc-9a6f071f940e" providerId="AD" clId="Web-{03F57F78-7AA0-4717-A37C-7F0ACAE6AF66}" dt="2021-06-11T12:27:29.460" v="0"/>
          <ac:cxnSpMkLst>
            <pc:docMk/>
            <pc:sldMk cId="1956946099" sldId="318"/>
            <ac:cxnSpMk id="34" creationId="{F8D93CCA-A85E-4529-A6F0-8BB54D27BCD1}"/>
          </ac:cxnSpMkLst>
        </pc:cxnChg>
        <pc:cxnChg chg="add">
          <ac:chgData name="Natalie Jones" userId="S::njs14d@fsu.edu::2c93ce66-6032-47cb-bbdc-9a6f071f940e" providerId="AD" clId="Web-{03F57F78-7AA0-4717-A37C-7F0ACAE6AF66}" dt="2021-06-11T12:27:29.460" v="0"/>
          <ac:cxnSpMkLst>
            <pc:docMk/>
            <pc:sldMk cId="1956946099" sldId="318"/>
            <ac:cxnSpMk id="36" creationId="{C2686EF3-81CC-419F-96C3-002A75880309}"/>
          </ac:cxnSpMkLst>
        </pc:cxnChg>
        <pc:cxnChg chg="add">
          <ac:chgData name="Natalie Jones" userId="S::njs14d@fsu.edu::2c93ce66-6032-47cb-bbdc-9a6f071f940e" providerId="AD" clId="Web-{03F57F78-7AA0-4717-A37C-7F0ACAE6AF66}" dt="2021-06-11T12:27:29.460" v="0"/>
          <ac:cxnSpMkLst>
            <pc:docMk/>
            <pc:sldMk cId="1956946099" sldId="318"/>
            <ac:cxnSpMk id="38" creationId="{1ECFA516-C18C-41AE-AFF2-A0D0A59C9E90}"/>
          </ac:cxnSpMkLst>
        </pc:cxnChg>
      </pc:sldChg>
      <pc:sldChg chg="addSp delSp modSp new mod modClrScheme chgLayout">
        <pc:chgData name="Natalie Jones" userId="S::njs14d@fsu.edu::2c93ce66-6032-47cb-bbdc-9a6f071f940e" providerId="AD" clId="Web-{03F57F78-7AA0-4717-A37C-7F0ACAE6AF66}" dt="2021-06-11T12:37:08.772" v="52" actId="20577"/>
        <pc:sldMkLst>
          <pc:docMk/>
          <pc:sldMk cId="88871762" sldId="319"/>
        </pc:sldMkLst>
        <pc:spChg chg="mod ord">
          <ac:chgData name="Natalie Jones" userId="S::njs14d@fsu.edu::2c93ce66-6032-47cb-bbdc-9a6f071f940e" providerId="AD" clId="Web-{03F57F78-7AA0-4717-A37C-7F0ACAE6AF66}" dt="2021-06-11T12:35:34.832" v="49" actId="20577"/>
          <ac:spMkLst>
            <pc:docMk/>
            <pc:sldMk cId="88871762" sldId="319"/>
            <ac:spMk id="2" creationId="{F1353941-F15F-44A8-8BC2-54636C7119CB}"/>
          </ac:spMkLst>
        </pc:spChg>
        <pc:spChg chg="add del mod ord">
          <ac:chgData name="Natalie Jones" userId="S::njs14d@fsu.edu::2c93ce66-6032-47cb-bbdc-9a6f071f940e" providerId="AD" clId="Web-{03F57F78-7AA0-4717-A37C-7F0ACAE6AF66}" dt="2021-06-11T12:37:08.772" v="52" actId="20577"/>
          <ac:spMkLst>
            <pc:docMk/>
            <pc:sldMk cId="88871762" sldId="319"/>
            <ac:spMk id="3" creationId="{CE7927D1-D4BD-41C4-B215-8FB79DBBACE6}"/>
          </ac:spMkLst>
        </pc:spChg>
        <pc:spChg chg="add del mod ord">
          <ac:chgData name="Natalie Jones" userId="S::njs14d@fsu.edu::2c93ce66-6032-47cb-bbdc-9a6f071f940e" providerId="AD" clId="Web-{03F57F78-7AA0-4717-A37C-7F0ACAE6AF66}" dt="2021-06-11T12:35:20.472" v="42"/>
          <ac:spMkLst>
            <pc:docMk/>
            <pc:sldMk cId="88871762" sldId="319"/>
            <ac:spMk id="4" creationId="{26454ECD-BDA0-4EFE-BA4A-85A3D5DDE078}"/>
          </ac:spMkLst>
        </pc:spChg>
        <pc:spChg chg="add del mod ord">
          <ac:chgData name="Natalie Jones" userId="S::njs14d@fsu.edu::2c93ce66-6032-47cb-bbdc-9a6f071f940e" providerId="AD" clId="Web-{03F57F78-7AA0-4717-A37C-7F0ACAE6AF66}" dt="2021-06-11T12:35:23.691" v="43"/>
          <ac:spMkLst>
            <pc:docMk/>
            <pc:sldMk cId="88871762" sldId="319"/>
            <ac:spMk id="5" creationId="{9018A228-70D0-49B0-AC41-F5C295C935A4}"/>
          </ac:spMkLst>
        </pc:spChg>
        <pc:spChg chg="add mod ord">
          <ac:chgData name="Natalie Jones" userId="S::njs14d@fsu.edu::2c93ce66-6032-47cb-bbdc-9a6f071f940e" providerId="AD" clId="Web-{03F57F78-7AA0-4717-A37C-7F0ACAE6AF66}" dt="2021-06-11T12:35:45.551" v="50" actId="1076"/>
          <ac:spMkLst>
            <pc:docMk/>
            <pc:sldMk cId="88871762" sldId="319"/>
            <ac:spMk id="6" creationId="{0143FB8C-1383-4046-8489-237428CB23EA}"/>
          </ac:spMkLst>
        </pc:spChg>
        <pc:spChg chg="add del mod">
          <ac:chgData name="Natalie Jones" userId="S::njs14d@fsu.edu::2c93ce66-6032-47cb-bbdc-9a6f071f940e" providerId="AD" clId="Web-{03F57F78-7AA0-4717-A37C-7F0ACAE6AF66}" dt="2021-06-11T12:35:17.441" v="41"/>
          <ac:spMkLst>
            <pc:docMk/>
            <pc:sldMk cId="88871762" sldId="319"/>
            <ac:spMk id="8" creationId="{6A343A05-09DE-442D-8D05-52F9118A083E}"/>
          </ac:spMkLst>
        </pc:spChg>
      </pc:sldChg>
      <pc:sldChg chg="addSp modSp new mod setBg modClrScheme chgLayout">
        <pc:chgData name="Natalie Jones" userId="S::njs14d@fsu.edu::2c93ce66-6032-47cb-bbdc-9a6f071f940e" providerId="AD" clId="Web-{03F57F78-7AA0-4717-A37C-7F0ACAE6AF66}" dt="2021-06-11T12:51:22.075" v="285"/>
        <pc:sldMkLst>
          <pc:docMk/>
          <pc:sldMk cId="1373901342" sldId="320"/>
        </pc:sldMkLst>
        <pc:spChg chg="mod ord">
          <ac:chgData name="Natalie Jones" userId="S::njs14d@fsu.edu::2c93ce66-6032-47cb-bbdc-9a6f071f940e" providerId="AD" clId="Web-{03F57F78-7AA0-4717-A37C-7F0ACAE6AF66}" dt="2021-06-11T12:51:22.075" v="285"/>
          <ac:spMkLst>
            <pc:docMk/>
            <pc:sldMk cId="1373901342" sldId="320"/>
            <ac:spMk id="2" creationId="{FBCCCDFD-9572-4788-BDBB-7612BED87F95}"/>
          </ac:spMkLst>
        </pc:spChg>
        <pc:spChg chg="mod ord">
          <ac:chgData name="Natalie Jones" userId="S::njs14d@fsu.edu::2c93ce66-6032-47cb-bbdc-9a6f071f940e" providerId="AD" clId="Web-{03F57F78-7AA0-4717-A37C-7F0ACAE6AF66}" dt="2021-06-11T12:51:22.075" v="285"/>
          <ac:spMkLst>
            <pc:docMk/>
            <pc:sldMk cId="1373901342" sldId="320"/>
            <ac:spMk id="3" creationId="{CD1BCF3E-5BF9-470A-8B15-4B75144DBEA0}"/>
          </ac:spMkLst>
        </pc:spChg>
        <pc:spChg chg="add">
          <ac:chgData name="Natalie Jones" userId="S::njs14d@fsu.edu::2c93ce66-6032-47cb-bbdc-9a6f071f940e" providerId="AD" clId="Web-{03F57F78-7AA0-4717-A37C-7F0ACAE6AF66}" dt="2021-06-11T12:51:22.075" v="285"/>
          <ac:spMkLst>
            <pc:docMk/>
            <pc:sldMk cId="1373901342" sldId="320"/>
            <ac:spMk id="8" creationId="{54737801-B9D6-4A08-BD77-23010A80227A}"/>
          </ac:spMkLst>
        </pc:spChg>
        <pc:spChg chg="add">
          <ac:chgData name="Natalie Jones" userId="S::njs14d@fsu.edu::2c93ce66-6032-47cb-bbdc-9a6f071f940e" providerId="AD" clId="Web-{03F57F78-7AA0-4717-A37C-7F0ACAE6AF66}" dt="2021-06-11T12:51:22.075" v="285"/>
          <ac:spMkLst>
            <pc:docMk/>
            <pc:sldMk cId="1373901342" sldId="320"/>
            <ac:spMk id="10" creationId="{25FABD39-C757-461E-A681-DC273648402D}"/>
          </ac:spMkLst>
        </pc:spChg>
        <pc:spChg chg="add">
          <ac:chgData name="Natalie Jones" userId="S::njs14d@fsu.edu::2c93ce66-6032-47cb-bbdc-9a6f071f940e" providerId="AD" clId="Web-{03F57F78-7AA0-4717-A37C-7F0ACAE6AF66}" dt="2021-06-11T12:51:22.075" v="285"/>
          <ac:spMkLst>
            <pc:docMk/>
            <pc:sldMk cId="1373901342" sldId="320"/>
            <ac:spMk id="12" creationId="{2DF424F5-8D5C-46C0-A1B0-AF34E0350CD5}"/>
          </ac:spMkLst>
        </pc:spChg>
      </pc:sldChg>
      <pc:sldChg chg="addSp delSp modSp new mod setBg modClrScheme setClrOvrMap chgLayout">
        <pc:chgData name="Natalie Jones" userId="S::njs14d@fsu.edu::2c93ce66-6032-47cb-bbdc-9a6f071f940e" providerId="AD" clId="Web-{03F57F78-7AA0-4717-A37C-7F0ACAE6AF66}" dt="2021-06-11T13:20:53.419" v="333" actId="1076"/>
        <pc:sldMkLst>
          <pc:docMk/>
          <pc:sldMk cId="2087188825" sldId="321"/>
        </pc:sldMkLst>
        <pc:spChg chg="mod ord">
          <ac:chgData name="Natalie Jones" userId="S::njs14d@fsu.edu::2c93ce66-6032-47cb-bbdc-9a6f071f940e" providerId="AD" clId="Web-{03F57F78-7AA0-4717-A37C-7F0ACAE6AF66}" dt="2021-06-11T13:20:53.419" v="333" actId="1076"/>
          <ac:spMkLst>
            <pc:docMk/>
            <pc:sldMk cId="2087188825" sldId="321"/>
            <ac:spMk id="2" creationId="{7879196F-0D98-454F-89AB-2A9D9CAB35C5}"/>
          </ac:spMkLst>
        </pc:spChg>
        <pc:spChg chg="mod ord">
          <ac:chgData name="Natalie Jones" userId="S::njs14d@fsu.edu::2c93ce66-6032-47cb-bbdc-9a6f071f940e" providerId="AD" clId="Web-{03F57F78-7AA0-4717-A37C-7F0ACAE6AF66}" dt="2021-06-11T13:20:45.372" v="332" actId="1076"/>
          <ac:spMkLst>
            <pc:docMk/>
            <pc:sldMk cId="2087188825" sldId="321"/>
            <ac:spMk id="3" creationId="{6D063209-CEC5-485C-844D-A68E50BD6CBA}"/>
          </ac:spMkLst>
        </pc:spChg>
        <pc:spChg chg="add del mod ord">
          <ac:chgData name="Natalie Jones" userId="S::njs14d@fsu.edu::2c93ce66-6032-47cb-bbdc-9a6f071f940e" providerId="AD" clId="Web-{03F57F78-7AA0-4717-A37C-7F0ACAE6AF66}" dt="2021-06-11T13:17:38.648" v="290"/>
          <ac:spMkLst>
            <pc:docMk/>
            <pc:sldMk cId="2087188825" sldId="321"/>
            <ac:spMk id="4" creationId="{E8358E27-26D8-4F68-9903-723F423EBF90}"/>
          </ac:spMkLst>
        </pc:spChg>
        <pc:spChg chg="add mo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6" creationId="{AA10315B-F4F4-44FC-B476-B8BB6834D7DF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11" creationId="{1E94681D-2A4C-4A8D-B9B5-31D440D0328D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13" creationId="{04B7AC44-1B7B-4F09-9AA4-3DFDEC5751A8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15" creationId="{6683E473-94FF-4ACE-9433-1F14799E8907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17" creationId="{282E2A95-1A08-4118-83C6-B1CA5648E075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19" creationId="{2FFEFC7E-85EE-4AC9-A351-FBEB13A1D622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21" creationId="{CB2511BB-FC4C-45F3-94EB-661D6806C942}"/>
          </ac:spMkLst>
        </pc:spChg>
        <pc:spChg chg="add">
          <ac:chgData name="Natalie Jones" userId="S::njs14d@fsu.edu::2c93ce66-6032-47cb-bbdc-9a6f071f940e" providerId="AD" clId="Web-{03F57F78-7AA0-4717-A37C-7F0ACAE6AF66}" dt="2021-06-11T13:18:51.009" v="330"/>
          <ac:spMkLst>
            <pc:docMk/>
            <pc:sldMk cId="2087188825" sldId="321"/>
            <ac:spMk id="23" creationId="{68DC0EC7-60EA-4BD3-BC04-D547DE1B2891}"/>
          </ac:spMkLst>
        </pc:spChg>
        <pc:picChg chg="add mod ord">
          <ac:chgData name="Natalie Jones" userId="S::njs14d@fsu.edu::2c93ce66-6032-47cb-bbdc-9a6f071f940e" providerId="AD" clId="Web-{03F57F78-7AA0-4717-A37C-7F0ACAE6AF66}" dt="2021-06-11T13:18:51.009" v="330"/>
          <ac:picMkLst>
            <pc:docMk/>
            <pc:sldMk cId="2087188825" sldId="321"/>
            <ac:picMk id="5" creationId="{C20E2D9B-B968-41C8-AAF1-2B90BB8446FE}"/>
          </ac:picMkLst>
        </pc:picChg>
      </pc:sldChg>
    </pc:docChg>
  </pc:docChgLst>
  <pc:docChgLst>
    <pc:chgData name="Natalie Jones" userId="S::njs14d@fsu.edu::2c93ce66-6032-47cb-bbdc-9a6f071f940e" providerId="AD" clId="Web-{0193389D-9D2E-4E16-8E97-BDCBA8879D79}"/>
    <pc:docChg chg="modSld">
      <pc:chgData name="Natalie Jones" userId="S::njs14d@fsu.edu::2c93ce66-6032-47cb-bbdc-9a6f071f940e" providerId="AD" clId="Web-{0193389D-9D2E-4E16-8E97-BDCBA8879D79}" dt="2021-06-18T14:18:15.535" v="513" actId="20577"/>
      <pc:docMkLst>
        <pc:docMk/>
      </pc:docMkLst>
      <pc:sldChg chg="modSp">
        <pc:chgData name="Natalie Jones" userId="S::njs14d@fsu.edu::2c93ce66-6032-47cb-bbdc-9a6f071f940e" providerId="AD" clId="Web-{0193389D-9D2E-4E16-8E97-BDCBA8879D79}" dt="2021-06-18T14:18:15.535" v="513" actId="20577"/>
        <pc:sldMkLst>
          <pc:docMk/>
          <pc:sldMk cId="2636534402" sldId="316"/>
        </pc:sldMkLst>
        <pc:spChg chg="mod">
          <ac:chgData name="Natalie Jones" userId="S::njs14d@fsu.edu::2c93ce66-6032-47cb-bbdc-9a6f071f940e" providerId="AD" clId="Web-{0193389D-9D2E-4E16-8E97-BDCBA8879D79}" dt="2021-06-18T14:18:15.535" v="513" actId="20577"/>
          <ac:spMkLst>
            <pc:docMk/>
            <pc:sldMk cId="2636534402" sldId="316"/>
            <ac:spMk id="15" creationId="{191FF835-EF9B-4544-AB38-7F8DA286C36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https://union.fsu.edu/artcenter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calendar.fsu.edu/college_of_music" TargetMode="External"/><Relationship Id="rId1" Type="http://schemas.openxmlformats.org/officeDocument/2006/relationships/hyperlink" Target="https://theatre.fsu.edu/productions/2021-22-season/" TargetMode="External"/><Relationship Id="rId6" Type="http://schemas.openxmlformats.org/officeDocument/2006/relationships/hyperlink" Target="https://www.talgov.com/parks/ParksHome.aspx" TargetMode="External"/><Relationship Id="rId5" Type="http://schemas.openxmlformats.org/officeDocument/2006/relationships/hyperlink" Target="https://campusrec.fsu.edu/" TargetMode="External"/><Relationship Id="rId10" Type="http://schemas.openxmlformats.org/officeDocument/2006/relationships/image" Target="../media/image12.svg"/><Relationship Id="rId4" Type="http://schemas.openxmlformats.org/officeDocument/2006/relationships/hyperlink" Target="https://cge.fsu.edu/" TargetMode="External"/><Relationship Id="rId9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counseling.fsu.edu/" TargetMode="External"/><Relationship Id="rId7" Type="http://schemas.openxmlformats.org/officeDocument/2006/relationships/image" Target="../media/image14.svg"/><Relationship Id="rId2" Type="http://schemas.openxmlformats.org/officeDocument/2006/relationships/hyperlink" Target="https://nolecentral.dsa.fsu.edu/organization/uocfsu" TargetMode="External"/><Relationship Id="rId1" Type="http://schemas.openxmlformats.org/officeDocument/2006/relationships/hyperlink" Target="https://nolecentral.dsa.fsu.edu/submitter/form/collectsubmitteridentity/37b58540-7d45-4529-9a41-d6f033a454b4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hyperlink" Target="https://sustainablecampus.fsu.edu/" TargetMode="External"/><Relationship Id="rId10" Type="http://schemas.openxmlformats.org/officeDocument/2006/relationships/image" Target="../media/image17.png"/><Relationship Id="rId4" Type="http://schemas.openxmlformats.org/officeDocument/2006/relationships/hyperlink" Target="https://chaw.fsu.edu/" TargetMode="External"/><Relationship Id="rId9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hyperlink" Target="https://www.career.fsu.edu/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hyperlink" Target="https://slp.fsu.edu/about-us" TargetMode="External"/><Relationship Id="rId1" Type="http://schemas.openxmlformats.org/officeDocument/2006/relationships/hyperlink" Target="https://interfaithcouncil.fsu.edu/members-interfaith-council-fsu" TargetMode="External"/><Relationship Id="rId6" Type="http://schemas.openxmlformats.org/officeDocument/2006/relationships/hyperlink" Target="https://calendar.fsu.edu/event/financial_wellness_seminar_banking_basics_for_students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s://chaw.fsu.edu/topics/wellness/financial-wellness" TargetMode="External"/><Relationship Id="rId10" Type="http://schemas.openxmlformats.org/officeDocument/2006/relationships/image" Target="../media/image22.svg"/><Relationship Id="rId4" Type="http://schemas.openxmlformats.org/officeDocument/2006/relationships/hyperlink" Target="https://thecenter.fsu.edu/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hyperlink" Target="https://theatre.fsu.edu/productions/2021-22-season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s://cge.fsu.edu/" TargetMode="External"/><Relationship Id="rId5" Type="http://schemas.openxmlformats.org/officeDocument/2006/relationships/hyperlink" Target="https://union.fsu.edu/artcenter" TargetMode="External"/><Relationship Id="rId10" Type="http://schemas.openxmlformats.org/officeDocument/2006/relationships/hyperlink" Target="https://www.talgov.com/parks/ParksHome.aspx" TargetMode="External"/><Relationship Id="rId4" Type="http://schemas.openxmlformats.org/officeDocument/2006/relationships/hyperlink" Target="https://calendar.fsu.edu/college_of_music" TargetMode="External"/><Relationship Id="rId9" Type="http://schemas.openxmlformats.org/officeDocument/2006/relationships/hyperlink" Target="https://campusrec.fsu.edu/" TargetMode="External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chaw.fsu.edu/" TargetMode="External"/><Relationship Id="rId3" Type="http://schemas.openxmlformats.org/officeDocument/2006/relationships/hyperlink" Target="https://nolecentral.dsa.fsu.edu/submitter/form/collectsubmitteridentity/37b58540-7d45-4529-9a41-d6f033a454b4" TargetMode="External"/><Relationship Id="rId7" Type="http://schemas.openxmlformats.org/officeDocument/2006/relationships/hyperlink" Target="https://counseling.fsu.edu/" TargetMode="External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6.svg"/><Relationship Id="rId11" Type="http://schemas.openxmlformats.org/officeDocument/2006/relationships/hyperlink" Target="https://sustainablecampus.fsu.edu/" TargetMode="External"/><Relationship Id="rId5" Type="http://schemas.openxmlformats.org/officeDocument/2006/relationships/image" Target="../media/image15.png"/><Relationship Id="rId10" Type="http://schemas.openxmlformats.org/officeDocument/2006/relationships/image" Target="../media/image18.svg"/><Relationship Id="rId4" Type="http://schemas.openxmlformats.org/officeDocument/2006/relationships/hyperlink" Target="https://nolecentral.dsa.fsu.edu/organization/uocfsu" TargetMode="External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hyperlink" Target="https://chaw.fsu.edu/topics/wellness/financial-wellness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6.sv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hyperlink" Target="https://slp.fsu.edu/about-us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s://interfaithcouncil.fsu.edu/members-interfaith-council-fsu" TargetMode="External"/><Relationship Id="rId10" Type="http://schemas.openxmlformats.org/officeDocument/2006/relationships/hyperlink" Target="https://thecenter.fsu.edu/" TargetMode="External"/><Relationship Id="rId4" Type="http://schemas.openxmlformats.org/officeDocument/2006/relationships/image" Target="../media/image22.svg"/><Relationship Id="rId9" Type="http://schemas.openxmlformats.org/officeDocument/2006/relationships/hyperlink" Target="https://www.career.fsu.edu/" TargetMode="External"/><Relationship Id="rId14" Type="http://schemas.openxmlformats.org/officeDocument/2006/relationships/hyperlink" Target="https://calendar.fsu.edu/event/financial_wellness_seminar_banking_basics_for_students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9 Pillars of Wellness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Disability related wellness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Self care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s in pot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75481F-D604-4FE8-801D-11A45DDE2D57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F9CB42E-340C-44A4-A198-B56B2732768D}">
      <dgm:prSet/>
      <dgm:spPr/>
      <dgm:t>
        <a:bodyPr/>
        <a:lstStyle/>
        <a:p>
          <a:pPr>
            <a:defRPr b="1"/>
          </a:pPr>
          <a:r>
            <a:rPr lang="en-US" b="1"/>
            <a:t>Creative Wellness</a:t>
          </a:r>
          <a:endParaRPr lang="en-US"/>
        </a:p>
      </dgm:t>
    </dgm:pt>
    <dgm:pt modelId="{A74B76BE-3BE2-4DE9-9BED-7CFFDCA5F880}" type="parTrans" cxnId="{080BE5CB-9269-4506-979C-EC3B7326B2DD}">
      <dgm:prSet/>
      <dgm:spPr/>
      <dgm:t>
        <a:bodyPr/>
        <a:lstStyle/>
        <a:p>
          <a:endParaRPr lang="en-US"/>
        </a:p>
      </dgm:t>
    </dgm:pt>
    <dgm:pt modelId="{2EE9850F-F1B0-4B90-9883-5CC2BC17F49C}" type="sibTrans" cxnId="{080BE5CB-9269-4506-979C-EC3B7326B2DD}">
      <dgm:prSet/>
      <dgm:spPr/>
      <dgm:t>
        <a:bodyPr/>
        <a:lstStyle/>
        <a:p>
          <a:endParaRPr lang="en-US"/>
        </a:p>
      </dgm:t>
    </dgm:pt>
    <dgm:pt modelId="{3393BD69-8991-494F-B381-997BC4840971}">
      <dgm:prSet/>
      <dgm:spPr/>
      <dgm:t>
        <a:bodyPr/>
        <a:lstStyle/>
        <a:p>
          <a:r>
            <a:rPr lang="en-US"/>
            <a:t>Interacting with</a:t>
          </a:r>
          <a:r>
            <a:rPr lang="en-US" i="0"/>
            <a:t> a variety of arts and cultural experiences to better understand and appreciate your surrounding world.</a:t>
          </a:r>
          <a:endParaRPr lang="en-US"/>
        </a:p>
      </dgm:t>
    </dgm:pt>
    <dgm:pt modelId="{4DDC0992-BA51-4F0C-990F-16CC6DFC8ADE}" type="parTrans" cxnId="{97587F77-85F4-40A3-80FA-FC3731C5FC83}">
      <dgm:prSet/>
      <dgm:spPr/>
      <dgm:t>
        <a:bodyPr/>
        <a:lstStyle/>
        <a:p>
          <a:endParaRPr lang="en-US"/>
        </a:p>
      </dgm:t>
    </dgm:pt>
    <dgm:pt modelId="{461B252B-0ACE-406D-BF9A-DE540FC27F55}" type="sibTrans" cxnId="{97587F77-85F4-40A3-80FA-FC3731C5FC83}">
      <dgm:prSet/>
      <dgm:spPr/>
      <dgm:t>
        <a:bodyPr/>
        <a:lstStyle/>
        <a:p>
          <a:endParaRPr lang="en-US"/>
        </a:p>
      </dgm:t>
    </dgm:pt>
    <dgm:pt modelId="{2452FE9F-7C66-414E-897C-BA238A87E7EC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1"/>
            </a:rPr>
            <a:t>School of Theatre Productions</a:t>
          </a:r>
          <a:endParaRPr lang="en-US"/>
        </a:p>
      </dgm:t>
    </dgm:pt>
    <dgm:pt modelId="{13327579-3626-4C33-96B0-A900B2D3B8EC}" type="parTrans" cxnId="{F79DD596-27EB-4183-AF47-90AD60306163}">
      <dgm:prSet/>
      <dgm:spPr/>
      <dgm:t>
        <a:bodyPr/>
        <a:lstStyle/>
        <a:p>
          <a:endParaRPr lang="en-US"/>
        </a:p>
      </dgm:t>
    </dgm:pt>
    <dgm:pt modelId="{274EDE91-2B76-40E7-9A28-13A9A3D1B229}" type="sibTrans" cxnId="{F79DD596-27EB-4183-AF47-90AD60306163}">
      <dgm:prSet/>
      <dgm:spPr/>
      <dgm:t>
        <a:bodyPr/>
        <a:lstStyle/>
        <a:p>
          <a:endParaRPr lang="en-US"/>
        </a:p>
      </dgm:t>
    </dgm:pt>
    <dgm:pt modelId="{4DE7B37F-0125-42B0-B75F-D0BAB81C6036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2"/>
            </a:rPr>
            <a:t>College of Music Recitals</a:t>
          </a:r>
          <a:endParaRPr lang="en-US"/>
        </a:p>
      </dgm:t>
    </dgm:pt>
    <dgm:pt modelId="{407E35B1-4FED-4640-A984-4DC809AA20AC}" type="parTrans" cxnId="{63579AB6-87CF-4A12-9141-4B4487391E7F}">
      <dgm:prSet/>
      <dgm:spPr/>
      <dgm:t>
        <a:bodyPr/>
        <a:lstStyle/>
        <a:p>
          <a:endParaRPr lang="en-US"/>
        </a:p>
      </dgm:t>
    </dgm:pt>
    <dgm:pt modelId="{11C7B5B0-1E17-4DA6-9CA4-08CF3E6D650A}" type="sibTrans" cxnId="{63579AB6-87CF-4A12-9141-4B4487391E7F}">
      <dgm:prSet/>
      <dgm:spPr/>
      <dgm:t>
        <a:bodyPr/>
        <a:lstStyle/>
        <a:p>
          <a:endParaRPr lang="en-US"/>
        </a:p>
      </dgm:t>
    </dgm:pt>
    <dgm:pt modelId="{EF150009-E62D-4A9C-8332-CC6EB4024D86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3"/>
            </a:rPr>
            <a:t>The Union’s Art Center</a:t>
          </a:r>
          <a:endParaRPr lang="en-US"/>
        </a:p>
      </dgm:t>
    </dgm:pt>
    <dgm:pt modelId="{23A8CA4A-20D4-42EC-9F69-944B5FE2382C}" type="parTrans" cxnId="{4B2E6B6A-06CB-4758-AE2B-571A5D91B697}">
      <dgm:prSet/>
      <dgm:spPr/>
      <dgm:t>
        <a:bodyPr/>
        <a:lstStyle/>
        <a:p>
          <a:endParaRPr lang="en-US"/>
        </a:p>
      </dgm:t>
    </dgm:pt>
    <dgm:pt modelId="{250737FE-0A60-441F-9D4E-038D2174F5F1}" type="sibTrans" cxnId="{4B2E6B6A-06CB-4758-AE2B-571A5D91B697}">
      <dgm:prSet/>
      <dgm:spPr/>
      <dgm:t>
        <a:bodyPr/>
        <a:lstStyle/>
        <a:p>
          <a:endParaRPr lang="en-US"/>
        </a:p>
      </dgm:t>
    </dgm:pt>
    <dgm:pt modelId="{78F2F157-BB4D-4713-8174-AE950FF96A18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4"/>
            </a:rPr>
            <a:t>The Globe</a:t>
          </a:r>
          <a:endParaRPr lang="en-US"/>
        </a:p>
      </dgm:t>
    </dgm:pt>
    <dgm:pt modelId="{E861ADE4-00AC-49D4-92B8-0F2033CB2425}" type="parTrans" cxnId="{9B9498AD-3EA8-4823-ABA5-015E9847CFB5}">
      <dgm:prSet/>
      <dgm:spPr/>
      <dgm:t>
        <a:bodyPr/>
        <a:lstStyle/>
        <a:p>
          <a:endParaRPr lang="en-US"/>
        </a:p>
      </dgm:t>
    </dgm:pt>
    <dgm:pt modelId="{2638961A-5208-404D-BEF8-A08DCFACA2EF}" type="sibTrans" cxnId="{9B9498AD-3EA8-4823-ABA5-015E9847CFB5}">
      <dgm:prSet/>
      <dgm:spPr/>
      <dgm:t>
        <a:bodyPr/>
        <a:lstStyle/>
        <a:p>
          <a:endParaRPr lang="en-US"/>
        </a:p>
      </dgm:t>
    </dgm:pt>
    <dgm:pt modelId="{AFE9B356-61A0-4314-BBD3-15E64F83FD2F}">
      <dgm:prSet/>
      <dgm:spPr/>
      <dgm:t>
        <a:bodyPr/>
        <a:lstStyle/>
        <a:p>
          <a:pPr>
            <a:defRPr b="1"/>
          </a:pPr>
          <a:r>
            <a:rPr lang="en-US" b="1"/>
            <a:t>Physical Wellness</a:t>
          </a:r>
          <a:endParaRPr lang="en-US"/>
        </a:p>
      </dgm:t>
    </dgm:pt>
    <dgm:pt modelId="{7CF810F1-DFD1-466D-8E50-29C4310194B6}" type="parTrans" cxnId="{30C6E029-7BC3-4AF2-BC05-D0B9021884CB}">
      <dgm:prSet/>
      <dgm:spPr/>
      <dgm:t>
        <a:bodyPr/>
        <a:lstStyle/>
        <a:p>
          <a:endParaRPr lang="en-US"/>
        </a:p>
      </dgm:t>
    </dgm:pt>
    <dgm:pt modelId="{96B92AA7-41CA-4359-A764-E82A1929D5BD}" type="sibTrans" cxnId="{30C6E029-7BC3-4AF2-BC05-D0B9021884CB}">
      <dgm:prSet/>
      <dgm:spPr/>
      <dgm:t>
        <a:bodyPr/>
        <a:lstStyle/>
        <a:p>
          <a:endParaRPr lang="en-US"/>
        </a:p>
      </dgm:t>
    </dgm:pt>
    <dgm:pt modelId="{95C98E33-F48F-47B1-ACB9-A5F7BE7F32DD}">
      <dgm:prSet/>
      <dgm:spPr/>
      <dgm:t>
        <a:bodyPr/>
        <a:lstStyle/>
        <a:p>
          <a:r>
            <a:rPr lang="en-US"/>
            <a:t>30 minutes of physical activity a day releases endorphins that increase your mood, sleep, and productivity.</a:t>
          </a:r>
        </a:p>
      </dgm:t>
    </dgm:pt>
    <dgm:pt modelId="{0D228EC4-6021-4D04-B62D-60746D24043B}" type="parTrans" cxnId="{8D04E2DB-8839-413A-88F7-91D4383CA005}">
      <dgm:prSet/>
      <dgm:spPr/>
      <dgm:t>
        <a:bodyPr/>
        <a:lstStyle/>
        <a:p>
          <a:endParaRPr lang="en-US"/>
        </a:p>
      </dgm:t>
    </dgm:pt>
    <dgm:pt modelId="{A89D7BE8-BB68-44C9-ACAB-1644A2C28D46}" type="sibTrans" cxnId="{8D04E2DB-8839-413A-88F7-91D4383CA005}">
      <dgm:prSet/>
      <dgm:spPr/>
      <dgm:t>
        <a:bodyPr/>
        <a:lstStyle/>
        <a:p>
          <a:endParaRPr lang="en-US"/>
        </a:p>
      </dgm:t>
    </dgm:pt>
    <dgm:pt modelId="{102716F7-9881-43CF-98AD-178B504A2091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5"/>
            </a:rPr>
            <a:t>Campus Rec</a:t>
          </a:r>
          <a:endParaRPr lang="en-US"/>
        </a:p>
      </dgm:t>
    </dgm:pt>
    <dgm:pt modelId="{FB093313-ECAF-4D2D-AF58-21581AB367E3}" type="parTrans" cxnId="{3098F294-164E-4B44-8F41-3938BC10CF0E}">
      <dgm:prSet/>
      <dgm:spPr/>
      <dgm:t>
        <a:bodyPr/>
        <a:lstStyle/>
        <a:p>
          <a:endParaRPr lang="en-US"/>
        </a:p>
      </dgm:t>
    </dgm:pt>
    <dgm:pt modelId="{51ADB19D-E629-4F80-861E-81A1AB1D47C0}" type="sibTrans" cxnId="{3098F294-164E-4B44-8F41-3938BC10CF0E}">
      <dgm:prSet/>
      <dgm:spPr/>
      <dgm:t>
        <a:bodyPr/>
        <a:lstStyle/>
        <a:p>
          <a:endParaRPr lang="en-US"/>
        </a:p>
      </dgm:t>
    </dgm:pt>
    <dgm:pt modelId="{15E42015-D030-442F-8147-6776F36EB4B1}">
      <dgm:prSet/>
      <dgm:spPr/>
      <dgm:t>
        <a:bodyPr/>
        <a:lstStyle/>
        <a:p>
          <a:r>
            <a:rPr lang="en-US" b="1">
              <a:hlinkClick xmlns:r="http://schemas.openxmlformats.org/officeDocument/2006/relationships" r:id="rId6"/>
            </a:rPr>
            <a:t>Tallahassee Parks &amp; Rec</a:t>
          </a:r>
          <a:endParaRPr lang="en-US"/>
        </a:p>
      </dgm:t>
    </dgm:pt>
    <dgm:pt modelId="{F5CA06A2-13C5-47A7-88BD-46BB2C4C089C}" type="parTrans" cxnId="{BB760D7B-E0A3-4DE0-9899-7073691B653E}">
      <dgm:prSet/>
      <dgm:spPr/>
      <dgm:t>
        <a:bodyPr/>
        <a:lstStyle/>
        <a:p>
          <a:endParaRPr lang="en-US"/>
        </a:p>
      </dgm:t>
    </dgm:pt>
    <dgm:pt modelId="{FA09AB24-F75A-4ED6-A96C-D15E1A143F62}" type="sibTrans" cxnId="{BB760D7B-E0A3-4DE0-9899-7073691B653E}">
      <dgm:prSet/>
      <dgm:spPr/>
      <dgm:t>
        <a:bodyPr/>
        <a:lstStyle/>
        <a:p>
          <a:endParaRPr lang="en-US"/>
        </a:p>
      </dgm:t>
    </dgm:pt>
    <dgm:pt modelId="{B9565A41-38FD-42E8-8AA7-95D11426D991}" type="pres">
      <dgm:prSet presAssocID="{D775481F-D604-4FE8-801D-11A45DDE2D57}" presName="root" presStyleCnt="0">
        <dgm:presLayoutVars>
          <dgm:dir/>
          <dgm:resizeHandles val="exact"/>
        </dgm:presLayoutVars>
      </dgm:prSet>
      <dgm:spPr/>
    </dgm:pt>
    <dgm:pt modelId="{0D908465-50A9-4DB5-8FF5-88B01D3D8903}" type="pres">
      <dgm:prSet presAssocID="{1F9CB42E-340C-44A4-A198-B56B2732768D}" presName="compNode" presStyleCnt="0"/>
      <dgm:spPr/>
    </dgm:pt>
    <dgm:pt modelId="{BE045A24-6E21-41C7-9840-6423FAC2FF2E}" type="pres">
      <dgm:prSet presAssocID="{1F9CB42E-340C-44A4-A198-B56B2732768D}" presName="iconRect" presStyleLbl="node1" presStyleIdx="0" presStyleCnt="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1C11AA9C-4FE9-4CF6-B391-FF48B859DDA1}" type="pres">
      <dgm:prSet presAssocID="{1F9CB42E-340C-44A4-A198-B56B2732768D}" presName="iconSpace" presStyleCnt="0"/>
      <dgm:spPr/>
    </dgm:pt>
    <dgm:pt modelId="{0BEA956C-6A16-4F5E-A564-6E598D67C8BB}" type="pres">
      <dgm:prSet presAssocID="{1F9CB42E-340C-44A4-A198-B56B2732768D}" presName="parTx" presStyleLbl="revTx" presStyleIdx="0" presStyleCnt="4">
        <dgm:presLayoutVars>
          <dgm:chMax val="0"/>
          <dgm:chPref val="0"/>
        </dgm:presLayoutVars>
      </dgm:prSet>
      <dgm:spPr/>
    </dgm:pt>
    <dgm:pt modelId="{1B8959EE-1F89-4957-8635-CF6CCF99A2D1}" type="pres">
      <dgm:prSet presAssocID="{1F9CB42E-340C-44A4-A198-B56B2732768D}" presName="txSpace" presStyleCnt="0"/>
      <dgm:spPr/>
    </dgm:pt>
    <dgm:pt modelId="{DD166FA7-B8B5-46DA-B68E-44F39F1EA32D}" type="pres">
      <dgm:prSet presAssocID="{1F9CB42E-340C-44A4-A198-B56B2732768D}" presName="desTx" presStyleLbl="revTx" presStyleIdx="1" presStyleCnt="4">
        <dgm:presLayoutVars/>
      </dgm:prSet>
      <dgm:spPr/>
    </dgm:pt>
    <dgm:pt modelId="{9510FFFC-4A6F-4B41-A4DE-DE6E70C69173}" type="pres">
      <dgm:prSet presAssocID="{2EE9850F-F1B0-4B90-9883-5CC2BC17F49C}" presName="sibTrans" presStyleCnt="0"/>
      <dgm:spPr/>
    </dgm:pt>
    <dgm:pt modelId="{07113E37-479E-453A-A56E-BA6D2C3818E4}" type="pres">
      <dgm:prSet presAssocID="{AFE9B356-61A0-4314-BBD3-15E64F83FD2F}" presName="compNode" presStyleCnt="0"/>
      <dgm:spPr/>
    </dgm:pt>
    <dgm:pt modelId="{70CBFE26-2BC7-42C6-A0FF-3D4307193756}" type="pres">
      <dgm:prSet presAssocID="{AFE9B356-61A0-4314-BBD3-15E64F83FD2F}" presName="iconRect" presStyleLbl="node1" presStyleIdx="1" presStyleCnt="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CF346073-A37B-4568-8824-0B8C9FD6E0B4}" type="pres">
      <dgm:prSet presAssocID="{AFE9B356-61A0-4314-BBD3-15E64F83FD2F}" presName="iconSpace" presStyleCnt="0"/>
      <dgm:spPr/>
    </dgm:pt>
    <dgm:pt modelId="{3FABE732-98F7-445C-B5A9-D9186C8699FB}" type="pres">
      <dgm:prSet presAssocID="{AFE9B356-61A0-4314-BBD3-15E64F83FD2F}" presName="parTx" presStyleLbl="revTx" presStyleIdx="2" presStyleCnt="4">
        <dgm:presLayoutVars>
          <dgm:chMax val="0"/>
          <dgm:chPref val="0"/>
        </dgm:presLayoutVars>
      </dgm:prSet>
      <dgm:spPr/>
    </dgm:pt>
    <dgm:pt modelId="{B5C6383B-21A6-4D55-A751-1439E2870152}" type="pres">
      <dgm:prSet presAssocID="{AFE9B356-61A0-4314-BBD3-15E64F83FD2F}" presName="txSpace" presStyleCnt="0"/>
      <dgm:spPr/>
    </dgm:pt>
    <dgm:pt modelId="{DF62BE6E-666D-4C65-A9E1-83271073264B}" type="pres">
      <dgm:prSet presAssocID="{AFE9B356-61A0-4314-BBD3-15E64F83FD2F}" presName="desTx" presStyleLbl="revTx" presStyleIdx="3" presStyleCnt="4">
        <dgm:presLayoutVars/>
      </dgm:prSet>
      <dgm:spPr/>
    </dgm:pt>
  </dgm:ptLst>
  <dgm:cxnLst>
    <dgm:cxn modelId="{5BE24B05-D903-4A4C-A579-6DD03741120C}" type="presOf" srcId="{78F2F157-BB4D-4713-8174-AE950FF96A18}" destId="{DD166FA7-B8B5-46DA-B68E-44F39F1EA32D}" srcOrd="0" destOrd="4" presId="urn:microsoft.com/office/officeart/2018/5/layout/CenteredIconLabelDescriptionList"/>
    <dgm:cxn modelId="{40521B09-A6B6-4738-AB04-C896656BFA04}" type="presOf" srcId="{D775481F-D604-4FE8-801D-11A45DDE2D57}" destId="{B9565A41-38FD-42E8-8AA7-95D11426D991}" srcOrd="0" destOrd="0" presId="urn:microsoft.com/office/officeart/2018/5/layout/CenteredIconLabelDescriptionList"/>
    <dgm:cxn modelId="{351B8226-22F3-4443-8BFD-0F62C6A02237}" type="presOf" srcId="{AFE9B356-61A0-4314-BBD3-15E64F83FD2F}" destId="{3FABE732-98F7-445C-B5A9-D9186C8699FB}" srcOrd="0" destOrd="0" presId="urn:microsoft.com/office/officeart/2018/5/layout/CenteredIconLabelDescriptionList"/>
    <dgm:cxn modelId="{30C6E029-7BC3-4AF2-BC05-D0B9021884CB}" srcId="{D775481F-D604-4FE8-801D-11A45DDE2D57}" destId="{AFE9B356-61A0-4314-BBD3-15E64F83FD2F}" srcOrd="1" destOrd="0" parTransId="{7CF810F1-DFD1-466D-8E50-29C4310194B6}" sibTransId="{96B92AA7-41CA-4359-A764-E82A1929D5BD}"/>
    <dgm:cxn modelId="{49F90135-8F91-4D5E-B687-EFD86584DB4A}" type="presOf" srcId="{102716F7-9881-43CF-98AD-178B504A2091}" destId="{DF62BE6E-666D-4C65-A9E1-83271073264B}" srcOrd="0" destOrd="1" presId="urn:microsoft.com/office/officeart/2018/5/layout/CenteredIconLabelDescriptionList"/>
    <dgm:cxn modelId="{4B2E6B6A-06CB-4758-AE2B-571A5D91B697}" srcId="{3393BD69-8991-494F-B381-997BC4840971}" destId="{EF150009-E62D-4A9C-8332-CC6EB4024D86}" srcOrd="2" destOrd="0" parTransId="{23A8CA4A-20D4-42EC-9F69-944B5FE2382C}" sibTransId="{250737FE-0A60-441F-9D4E-038D2174F5F1}"/>
    <dgm:cxn modelId="{EB477C4E-AF04-4AD5-85F5-4884022A413C}" type="presOf" srcId="{4DE7B37F-0125-42B0-B75F-D0BAB81C6036}" destId="{DD166FA7-B8B5-46DA-B68E-44F39F1EA32D}" srcOrd="0" destOrd="2" presId="urn:microsoft.com/office/officeart/2018/5/layout/CenteredIconLabelDescriptionList"/>
    <dgm:cxn modelId="{BC23F076-FA46-4922-A6C3-3C7723743E27}" type="presOf" srcId="{15E42015-D030-442F-8147-6776F36EB4B1}" destId="{DF62BE6E-666D-4C65-A9E1-83271073264B}" srcOrd="0" destOrd="2" presId="urn:microsoft.com/office/officeart/2018/5/layout/CenteredIconLabelDescriptionList"/>
    <dgm:cxn modelId="{97587F77-85F4-40A3-80FA-FC3731C5FC83}" srcId="{1F9CB42E-340C-44A4-A198-B56B2732768D}" destId="{3393BD69-8991-494F-B381-997BC4840971}" srcOrd="0" destOrd="0" parTransId="{4DDC0992-BA51-4F0C-990F-16CC6DFC8ADE}" sibTransId="{461B252B-0ACE-406D-BF9A-DE540FC27F55}"/>
    <dgm:cxn modelId="{6671DA59-9A33-44E2-8FC4-3C005C9D69EC}" type="presOf" srcId="{1F9CB42E-340C-44A4-A198-B56B2732768D}" destId="{0BEA956C-6A16-4F5E-A564-6E598D67C8BB}" srcOrd="0" destOrd="0" presId="urn:microsoft.com/office/officeart/2018/5/layout/CenteredIconLabelDescriptionList"/>
    <dgm:cxn modelId="{BB760D7B-E0A3-4DE0-9899-7073691B653E}" srcId="{95C98E33-F48F-47B1-ACB9-A5F7BE7F32DD}" destId="{15E42015-D030-442F-8147-6776F36EB4B1}" srcOrd="1" destOrd="0" parTransId="{F5CA06A2-13C5-47A7-88BD-46BB2C4C089C}" sibTransId="{FA09AB24-F75A-4ED6-A96C-D15E1A143F62}"/>
    <dgm:cxn modelId="{3098F294-164E-4B44-8F41-3938BC10CF0E}" srcId="{95C98E33-F48F-47B1-ACB9-A5F7BE7F32DD}" destId="{102716F7-9881-43CF-98AD-178B504A2091}" srcOrd="0" destOrd="0" parTransId="{FB093313-ECAF-4D2D-AF58-21581AB367E3}" sibTransId="{51ADB19D-E629-4F80-861E-81A1AB1D47C0}"/>
    <dgm:cxn modelId="{F79DD596-27EB-4183-AF47-90AD60306163}" srcId="{3393BD69-8991-494F-B381-997BC4840971}" destId="{2452FE9F-7C66-414E-897C-BA238A87E7EC}" srcOrd="0" destOrd="0" parTransId="{13327579-3626-4C33-96B0-A900B2D3B8EC}" sibTransId="{274EDE91-2B76-40E7-9A28-13A9A3D1B229}"/>
    <dgm:cxn modelId="{9B9498AD-3EA8-4823-ABA5-015E9847CFB5}" srcId="{3393BD69-8991-494F-B381-997BC4840971}" destId="{78F2F157-BB4D-4713-8174-AE950FF96A18}" srcOrd="3" destOrd="0" parTransId="{E861ADE4-00AC-49D4-92B8-0F2033CB2425}" sibTransId="{2638961A-5208-404D-BEF8-A08DCFACA2EF}"/>
    <dgm:cxn modelId="{4731E0B1-85D9-488F-85D9-F53FF8820C1D}" type="presOf" srcId="{2452FE9F-7C66-414E-897C-BA238A87E7EC}" destId="{DD166FA7-B8B5-46DA-B68E-44F39F1EA32D}" srcOrd="0" destOrd="1" presId="urn:microsoft.com/office/officeart/2018/5/layout/CenteredIconLabelDescriptionList"/>
    <dgm:cxn modelId="{63579AB6-87CF-4A12-9141-4B4487391E7F}" srcId="{3393BD69-8991-494F-B381-997BC4840971}" destId="{4DE7B37F-0125-42B0-B75F-D0BAB81C6036}" srcOrd="1" destOrd="0" parTransId="{407E35B1-4FED-4640-A984-4DC809AA20AC}" sibTransId="{11C7B5B0-1E17-4DA6-9CA4-08CF3E6D650A}"/>
    <dgm:cxn modelId="{8A8026BE-D7E9-4B8B-9E6C-AA8A68F38E9E}" type="presOf" srcId="{95C98E33-F48F-47B1-ACB9-A5F7BE7F32DD}" destId="{DF62BE6E-666D-4C65-A9E1-83271073264B}" srcOrd="0" destOrd="0" presId="urn:microsoft.com/office/officeart/2018/5/layout/CenteredIconLabelDescriptionList"/>
    <dgm:cxn modelId="{D5A9C6C3-BAF3-4040-8FEE-CFF255DFF4F0}" type="presOf" srcId="{EF150009-E62D-4A9C-8332-CC6EB4024D86}" destId="{DD166FA7-B8B5-46DA-B68E-44F39F1EA32D}" srcOrd="0" destOrd="3" presId="urn:microsoft.com/office/officeart/2018/5/layout/CenteredIconLabelDescriptionList"/>
    <dgm:cxn modelId="{92DBEAC6-5524-4A25-876C-1532F747AE77}" type="presOf" srcId="{3393BD69-8991-494F-B381-997BC4840971}" destId="{DD166FA7-B8B5-46DA-B68E-44F39F1EA32D}" srcOrd="0" destOrd="0" presId="urn:microsoft.com/office/officeart/2018/5/layout/CenteredIconLabelDescriptionList"/>
    <dgm:cxn modelId="{080BE5CB-9269-4506-979C-EC3B7326B2DD}" srcId="{D775481F-D604-4FE8-801D-11A45DDE2D57}" destId="{1F9CB42E-340C-44A4-A198-B56B2732768D}" srcOrd="0" destOrd="0" parTransId="{A74B76BE-3BE2-4DE9-9BED-7CFFDCA5F880}" sibTransId="{2EE9850F-F1B0-4B90-9883-5CC2BC17F49C}"/>
    <dgm:cxn modelId="{8D04E2DB-8839-413A-88F7-91D4383CA005}" srcId="{AFE9B356-61A0-4314-BBD3-15E64F83FD2F}" destId="{95C98E33-F48F-47B1-ACB9-A5F7BE7F32DD}" srcOrd="0" destOrd="0" parTransId="{0D228EC4-6021-4D04-B62D-60746D24043B}" sibTransId="{A89D7BE8-BB68-44C9-ACAB-1644A2C28D46}"/>
    <dgm:cxn modelId="{60D0D1BF-C3A7-47C6-8FF1-C010F6DC8B7B}" type="presParOf" srcId="{B9565A41-38FD-42E8-8AA7-95D11426D991}" destId="{0D908465-50A9-4DB5-8FF5-88B01D3D8903}" srcOrd="0" destOrd="0" presId="urn:microsoft.com/office/officeart/2018/5/layout/CenteredIconLabelDescriptionList"/>
    <dgm:cxn modelId="{A214674E-A8C3-437C-951B-7D23572DC30C}" type="presParOf" srcId="{0D908465-50A9-4DB5-8FF5-88B01D3D8903}" destId="{BE045A24-6E21-41C7-9840-6423FAC2FF2E}" srcOrd="0" destOrd="0" presId="urn:microsoft.com/office/officeart/2018/5/layout/CenteredIconLabelDescriptionList"/>
    <dgm:cxn modelId="{CF9D930C-4DF5-425A-B40F-FDD94E050D30}" type="presParOf" srcId="{0D908465-50A9-4DB5-8FF5-88B01D3D8903}" destId="{1C11AA9C-4FE9-4CF6-B391-FF48B859DDA1}" srcOrd="1" destOrd="0" presId="urn:microsoft.com/office/officeart/2018/5/layout/CenteredIconLabelDescriptionList"/>
    <dgm:cxn modelId="{2E752357-AE97-473A-9851-F06B1289F99D}" type="presParOf" srcId="{0D908465-50A9-4DB5-8FF5-88B01D3D8903}" destId="{0BEA956C-6A16-4F5E-A564-6E598D67C8BB}" srcOrd="2" destOrd="0" presId="urn:microsoft.com/office/officeart/2018/5/layout/CenteredIconLabelDescriptionList"/>
    <dgm:cxn modelId="{58AA5944-0DCB-4834-9D05-846700E1A959}" type="presParOf" srcId="{0D908465-50A9-4DB5-8FF5-88B01D3D8903}" destId="{1B8959EE-1F89-4957-8635-CF6CCF99A2D1}" srcOrd="3" destOrd="0" presId="urn:microsoft.com/office/officeart/2018/5/layout/CenteredIconLabelDescriptionList"/>
    <dgm:cxn modelId="{1709D816-149D-41D7-B745-970BA6AF56E1}" type="presParOf" srcId="{0D908465-50A9-4DB5-8FF5-88B01D3D8903}" destId="{DD166FA7-B8B5-46DA-B68E-44F39F1EA32D}" srcOrd="4" destOrd="0" presId="urn:microsoft.com/office/officeart/2018/5/layout/CenteredIconLabelDescriptionList"/>
    <dgm:cxn modelId="{D1EB01CB-923A-418A-A1BB-493664407B31}" type="presParOf" srcId="{B9565A41-38FD-42E8-8AA7-95D11426D991}" destId="{9510FFFC-4A6F-4B41-A4DE-DE6E70C69173}" srcOrd="1" destOrd="0" presId="urn:microsoft.com/office/officeart/2018/5/layout/CenteredIconLabelDescriptionList"/>
    <dgm:cxn modelId="{F155E7C2-F019-4A98-B1A7-0279D083C897}" type="presParOf" srcId="{B9565A41-38FD-42E8-8AA7-95D11426D991}" destId="{07113E37-479E-453A-A56E-BA6D2C3818E4}" srcOrd="2" destOrd="0" presId="urn:microsoft.com/office/officeart/2018/5/layout/CenteredIconLabelDescriptionList"/>
    <dgm:cxn modelId="{BA86AE56-AC36-462A-9FF6-302A129CEF58}" type="presParOf" srcId="{07113E37-479E-453A-A56E-BA6D2C3818E4}" destId="{70CBFE26-2BC7-42C6-A0FF-3D4307193756}" srcOrd="0" destOrd="0" presId="urn:microsoft.com/office/officeart/2018/5/layout/CenteredIconLabelDescriptionList"/>
    <dgm:cxn modelId="{EFB9F9AE-4CE2-424C-BAE2-BBBCD9817F47}" type="presParOf" srcId="{07113E37-479E-453A-A56E-BA6D2C3818E4}" destId="{CF346073-A37B-4568-8824-0B8C9FD6E0B4}" srcOrd="1" destOrd="0" presId="urn:microsoft.com/office/officeart/2018/5/layout/CenteredIconLabelDescriptionList"/>
    <dgm:cxn modelId="{80F17AAA-BC1E-4544-97C5-90AC43F4FB63}" type="presParOf" srcId="{07113E37-479E-453A-A56E-BA6D2C3818E4}" destId="{3FABE732-98F7-445C-B5A9-D9186C8699FB}" srcOrd="2" destOrd="0" presId="urn:microsoft.com/office/officeart/2018/5/layout/CenteredIconLabelDescriptionList"/>
    <dgm:cxn modelId="{B9071748-37F1-4EC5-AD01-BD61324C8446}" type="presParOf" srcId="{07113E37-479E-453A-A56E-BA6D2C3818E4}" destId="{B5C6383B-21A6-4D55-A751-1439E2870152}" srcOrd="3" destOrd="0" presId="urn:microsoft.com/office/officeart/2018/5/layout/CenteredIconLabelDescriptionList"/>
    <dgm:cxn modelId="{A07D5FBA-706F-4F39-9358-10027BABB4AD}" type="presParOf" srcId="{07113E37-479E-453A-A56E-BA6D2C3818E4}" destId="{DF62BE6E-666D-4C65-A9E1-83271073264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64045-BA6F-46D4-912C-F09E59A2895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D7C425F-A70B-4CC1-8925-12C9C15DAE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Social Wellness</a:t>
          </a:r>
          <a:endParaRPr lang="en-US"/>
        </a:p>
      </dgm:t>
    </dgm:pt>
    <dgm:pt modelId="{9A284EF4-3AE1-4173-A93F-B6C3A38C802F}" type="parTrans" cxnId="{42F76586-C2D3-4957-96BE-AF6A7CAE6B71}">
      <dgm:prSet/>
      <dgm:spPr/>
      <dgm:t>
        <a:bodyPr/>
        <a:lstStyle/>
        <a:p>
          <a:endParaRPr lang="en-US"/>
        </a:p>
      </dgm:t>
    </dgm:pt>
    <dgm:pt modelId="{9CDB2BAD-9CDB-4FDB-800C-FC3E220EE6DA}" type="sibTrans" cxnId="{42F76586-C2D3-4957-96BE-AF6A7CAE6B71}">
      <dgm:prSet/>
      <dgm:spPr/>
      <dgm:t>
        <a:bodyPr/>
        <a:lstStyle/>
        <a:p>
          <a:endParaRPr lang="en-US"/>
        </a:p>
      </dgm:t>
    </dgm:pt>
    <dgm:pt modelId="{9F29F904-B380-48E7-85A9-4CC4459F759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Getting involved outside of the classroom and being an active member of a community can help you develop a sense of belonging.</a:t>
          </a:r>
          <a:endParaRPr lang="en-US"/>
        </a:p>
      </dgm:t>
    </dgm:pt>
    <dgm:pt modelId="{1038A52B-408B-4958-8B13-E21C13AF5D8F}" type="parTrans" cxnId="{73DE573E-9B9C-40F6-B7BF-767C3C608308}">
      <dgm:prSet/>
      <dgm:spPr/>
      <dgm:t>
        <a:bodyPr/>
        <a:lstStyle/>
        <a:p>
          <a:endParaRPr lang="en-US"/>
        </a:p>
      </dgm:t>
    </dgm:pt>
    <dgm:pt modelId="{207416E2-3802-4C81-AE3D-58CA7A31BA8C}" type="sibTrans" cxnId="{73DE573E-9B9C-40F6-B7BF-767C3C608308}">
      <dgm:prSet/>
      <dgm:spPr/>
      <dgm:t>
        <a:bodyPr/>
        <a:lstStyle/>
        <a:p>
          <a:endParaRPr lang="en-US"/>
        </a:p>
      </dgm:t>
    </dgm:pt>
    <dgm:pt modelId="{78AD27BF-DA69-4B2E-8273-286E838853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hlinkClick xmlns:r="http://schemas.openxmlformats.org/officeDocument/2006/relationships" r:id="rId1"/>
            </a:rPr>
            <a:t>DSA Involvement Survey</a:t>
          </a:r>
          <a:endParaRPr lang="en-US" dirty="0"/>
        </a:p>
      </dgm:t>
    </dgm:pt>
    <dgm:pt modelId="{F02989DC-CD07-4DD5-8666-2E6B7BD5D52E}" type="parTrans" cxnId="{3B0504F4-B965-4CA8-8569-F7BC2B451DE8}">
      <dgm:prSet/>
      <dgm:spPr/>
      <dgm:t>
        <a:bodyPr/>
        <a:lstStyle/>
        <a:p>
          <a:endParaRPr lang="en-US"/>
        </a:p>
      </dgm:t>
    </dgm:pt>
    <dgm:pt modelId="{3B8FADBD-2DEA-482D-8A67-3D55B7939304}" type="sibTrans" cxnId="{3B0504F4-B965-4CA8-8569-F7BC2B451DE8}">
      <dgm:prSet/>
      <dgm:spPr/>
      <dgm:t>
        <a:bodyPr/>
        <a:lstStyle/>
        <a:p>
          <a:endParaRPr lang="en-US"/>
        </a:p>
      </dgm:t>
    </dgm:pt>
    <dgm:pt modelId="{D10C30AB-8499-4FF5-BE46-87C24742EC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hlinkClick xmlns:r="http://schemas.openxmlformats.org/officeDocument/2006/relationships" r:id="rId2"/>
            </a:rPr>
            <a:t>University of Choice</a:t>
          </a:r>
          <a:endParaRPr lang="en-US" dirty="0"/>
        </a:p>
      </dgm:t>
    </dgm:pt>
    <dgm:pt modelId="{67659382-9996-4DB7-B747-454307D2E2BC}" type="parTrans" cxnId="{DF8133B8-39A1-424C-931A-4FEA881D6FCB}">
      <dgm:prSet/>
      <dgm:spPr/>
      <dgm:t>
        <a:bodyPr/>
        <a:lstStyle/>
        <a:p>
          <a:endParaRPr lang="en-US"/>
        </a:p>
      </dgm:t>
    </dgm:pt>
    <dgm:pt modelId="{1ACD54CF-E18E-456D-B174-67FDEE1619E0}" type="sibTrans" cxnId="{DF8133B8-39A1-424C-931A-4FEA881D6FCB}">
      <dgm:prSet/>
      <dgm:spPr/>
      <dgm:t>
        <a:bodyPr/>
        <a:lstStyle/>
        <a:p>
          <a:endParaRPr lang="en-US"/>
        </a:p>
      </dgm:t>
    </dgm:pt>
    <dgm:pt modelId="{1C03695F-3143-4E6E-93B9-C46B4FED2A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Emotional Wellness</a:t>
          </a:r>
          <a:endParaRPr lang="en-US"/>
        </a:p>
      </dgm:t>
    </dgm:pt>
    <dgm:pt modelId="{D2241B4B-4BE0-403E-A55B-9CED293C128D}" type="parTrans" cxnId="{E0FD2963-A0EC-4407-8319-5F634A703284}">
      <dgm:prSet/>
      <dgm:spPr/>
      <dgm:t>
        <a:bodyPr/>
        <a:lstStyle/>
        <a:p>
          <a:endParaRPr lang="en-US"/>
        </a:p>
      </dgm:t>
    </dgm:pt>
    <dgm:pt modelId="{506A207E-E9A6-41DE-AF6E-C616D97FAFC7}" type="sibTrans" cxnId="{E0FD2963-A0EC-4407-8319-5F634A703284}">
      <dgm:prSet/>
      <dgm:spPr/>
      <dgm:t>
        <a:bodyPr/>
        <a:lstStyle/>
        <a:p>
          <a:endParaRPr lang="en-US"/>
        </a:p>
      </dgm:t>
    </dgm:pt>
    <dgm:pt modelId="{25E58F94-BE6C-48B3-AEC1-084ABF0495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/>
            <a:t>Involves developing a positive sense of self that is open to experiencing a healthy range of emotions.</a:t>
          </a:r>
          <a:endParaRPr lang="en-US" dirty="0"/>
        </a:p>
      </dgm:t>
    </dgm:pt>
    <dgm:pt modelId="{02A4A3E2-6FB8-4037-B173-25B7184B3849}" type="parTrans" cxnId="{E7D9696E-F954-4B0C-8EBD-3982397D11F0}">
      <dgm:prSet/>
      <dgm:spPr/>
      <dgm:t>
        <a:bodyPr/>
        <a:lstStyle/>
        <a:p>
          <a:endParaRPr lang="en-US"/>
        </a:p>
      </dgm:t>
    </dgm:pt>
    <dgm:pt modelId="{4F37FAF0-E672-4914-9C64-B0DBC47FD01D}" type="sibTrans" cxnId="{E7D9696E-F954-4B0C-8EBD-3982397D11F0}">
      <dgm:prSet/>
      <dgm:spPr/>
      <dgm:t>
        <a:bodyPr/>
        <a:lstStyle/>
        <a:p>
          <a:endParaRPr lang="en-US"/>
        </a:p>
      </dgm:t>
    </dgm:pt>
    <dgm:pt modelId="{ACA29619-F3C3-46F5-AB88-DEDC794F1D9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>
              <a:hlinkClick xmlns:r="http://schemas.openxmlformats.org/officeDocument/2006/relationships" r:id="rId3"/>
            </a:rPr>
            <a:t>Counseling &amp; Psychological Services</a:t>
          </a:r>
          <a:endParaRPr lang="en-US" dirty="0"/>
        </a:p>
      </dgm:t>
    </dgm:pt>
    <dgm:pt modelId="{6513EAC7-4771-47BA-A40D-82BA8BEA68F0}" type="parTrans" cxnId="{9914A20F-5311-4B45-9C5B-8853990A0CD4}">
      <dgm:prSet/>
      <dgm:spPr/>
      <dgm:t>
        <a:bodyPr/>
        <a:lstStyle/>
        <a:p>
          <a:endParaRPr lang="en-US"/>
        </a:p>
      </dgm:t>
    </dgm:pt>
    <dgm:pt modelId="{CB56C524-B120-423B-BF82-C6716BE79EE3}" type="sibTrans" cxnId="{9914A20F-5311-4B45-9C5B-8853990A0CD4}">
      <dgm:prSet/>
      <dgm:spPr/>
      <dgm:t>
        <a:bodyPr/>
        <a:lstStyle/>
        <a:p>
          <a:endParaRPr lang="en-US"/>
        </a:p>
      </dgm:t>
    </dgm:pt>
    <dgm:pt modelId="{30E503D7-BFB2-4B46-AF10-51F9491ACA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hlinkClick xmlns:r="http://schemas.openxmlformats.org/officeDocument/2006/relationships" r:id="rId4"/>
            </a:rPr>
            <a:t>Center for Health Advocacy and Wellness</a:t>
          </a:r>
          <a:endParaRPr lang="en-US" dirty="0"/>
        </a:p>
      </dgm:t>
    </dgm:pt>
    <dgm:pt modelId="{3D11D86A-0109-43A6-B581-109828F9D941}" type="parTrans" cxnId="{77B1ADE5-3541-4D4A-BA2E-496845612686}">
      <dgm:prSet/>
      <dgm:spPr/>
      <dgm:t>
        <a:bodyPr/>
        <a:lstStyle/>
        <a:p>
          <a:endParaRPr lang="en-US"/>
        </a:p>
      </dgm:t>
    </dgm:pt>
    <dgm:pt modelId="{615B6D1F-3DA2-4DFC-B546-86914AE159C7}" type="sibTrans" cxnId="{77B1ADE5-3541-4D4A-BA2E-496845612686}">
      <dgm:prSet/>
      <dgm:spPr/>
      <dgm:t>
        <a:bodyPr/>
        <a:lstStyle/>
        <a:p>
          <a:endParaRPr lang="en-US"/>
        </a:p>
      </dgm:t>
    </dgm:pt>
    <dgm:pt modelId="{D6B956B7-80EB-4752-8639-9DD3815F03C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/>
            <a:t>Environmental Wellness</a:t>
          </a:r>
          <a:endParaRPr lang="en-US"/>
        </a:p>
      </dgm:t>
    </dgm:pt>
    <dgm:pt modelId="{F2D281C3-11C2-4639-88F8-E0F219FCF457}" type="parTrans" cxnId="{7DFAE1B9-380B-42A2-9F29-6A06D1891946}">
      <dgm:prSet/>
      <dgm:spPr/>
      <dgm:t>
        <a:bodyPr/>
        <a:lstStyle/>
        <a:p>
          <a:endParaRPr lang="en-US"/>
        </a:p>
      </dgm:t>
    </dgm:pt>
    <dgm:pt modelId="{D94A4A63-3698-4520-B20B-B9934233A86A}" type="sibTrans" cxnId="{7DFAE1B9-380B-42A2-9F29-6A06D1891946}">
      <dgm:prSet/>
      <dgm:spPr/>
      <dgm:t>
        <a:bodyPr/>
        <a:lstStyle/>
        <a:p>
          <a:endParaRPr lang="en-US"/>
        </a:p>
      </dgm:t>
    </dgm:pt>
    <dgm:pt modelId="{AEA95462-AF60-4808-AFD8-18F2177F79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i="0" dirty="0"/>
            <a:t>Focuses on being aware of and engaging in the environment that surrounds you.</a:t>
          </a:r>
        </a:p>
        <a:p>
          <a:pPr>
            <a:lnSpc>
              <a:spcPct val="100000"/>
            </a:lnSpc>
          </a:pPr>
          <a:r>
            <a:rPr lang="en-US" b="1" dirty="0">
              <a:hlinkClick xmlns:r="http://schemas.openxmlformats.org/officeDocument/2006/relationships" r:id="rId5"/>
            </a:rPr>
            <a:t>Sustainable Campus</a:t>
          </a:r>
          <a:endParaRPr lang="en-US" b="1" dirty="0"/>
        </a:p>
      </dgm:t>
    </dgm:pt>
    <dgm:pt modelId="{A70EDB9A-9855-4597-A3E1-8717B5C75CD5}" type="parTrans" cxnId="{9918DC63-6FA3-4EE0-86B5-BFE84A9E032E}">
      <dgm:prSet/>
      <dgm:spPr/>
      <dgm:t>
        <a:bodyPr/>
        <a:lstStyle/>
        <a:p>
          <a:endParaRPr lang="en-US"/>
        </a:p>
      </dgm:t>
    </dgm:pt>
    <dgm:pt modelId="{625AD952-08CF-4887-B663-69100885C7ED}" type="sibTrans" cxnId="{9918DC63-6FA3-4EE0-86B5-BFE84A9E032E}">
      <dgm:prSet/>
      <dgm:spPr/>
      <dgm:t>
        <a:bodyPr/>
        <a:lstStyle/>
        <a:p>
          <a:endParaRPr lang="en-US"/>
        </a:p>
      </dgm:t>
    </dgm:pt>
    <dgm:pt modelId="{20A9DCF2-35E9-4287-AC63-1E23D15AA724}" type="pres">
      <dgm:prSet presAssocID="{0C364045-BA6F-46D4-912C-F09E59A2895E}" presName="root" presStyleCnt="0">
        <dgm:presLayoutVars>
          <dgm:dir/>
          <dgm:resizeHandles val="exact"/>
        </dgm:presLayoutVars>
      </dgm:prSet>
      <dgm:spPr/>
    </dgm:pt>
    <dgm:pt modelId="{D516C196-6583-48E8-A413-323AA9117869}" type="pres">
      <dgm:prSet presAssocID="{0D7C425F-A70B-4CC1-8925-12C9C15DAEB3}" presName="compNode" presStyleCnt="0"/>
      <dgm:spPr/>
    </dgm:pt>
    <dgm:pt modelId="{2F37B036-B0D3-4B9F-BD1A-25F21E8DDA81}" type="pres">
      <dgm:prSet presAssocID="{0D7C425F-A70B-4CC1-8925-12C9C15DAEB3}" presName="bgRect" presStyleLbl="bgShp" presStyleIdx="0" presStyleCnt="3"/>
      <dgm:spPr/>
    </dgm:pt>
    <dgm:pt modelId="{84F231D4-5AAD-431D-88D4-DCC279E73AEC}" type="pres">
      <dgm:prSet presAssocID="{0D7C425F-A70B-4CC1-8925-12C9C15DAEB3}" presName="iconRect" presStyleLbl="node1" presStyleIdx="0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57F18890-67E9-4BAE-AA2D-D56DF4997A0B}" type="pres">
      <dgm:prSet presAssocID="{0D7C425F-A70B-4CC1-8925-12C9C15DAEB3}" presName="spaceRect" presStyleCnt="0"/>
      <dgm:spPr/>
    </dgm:pt>
    <dgm:pt modelId="{909C6946-0B04-4371-B604-DACCAFF66C81}" type="pres">
      <dgm:prSet presAssocID="{0D7C425F-A70B-4CC1-8925-12C9C15DAEB3}" presName="parTx" presStyleLbl="revTx" presStyleIdx="0" presStyleCnt="6">
        <dgm:presLayoutVars>
          <dgm:chMax val="0"/>
          <dgm:chPref val="0"/>
        </dgm:presLayoutVars>
      </dgm:prSet>
      <dgm:spPr/>
    </dgm:pt>
    <dgm:pt modelId="{BF5352DC-9710-4AA9-B4E9-45865E4F304F}" type="pres">
      <dgm:prSet presAssocID="{0D7C425F-A70B-4CC1-8925-12C9C15DAEB3}" presName="desTx" presStyleLbl="revTx" presStyleIdx="1" presStyleCnt="6">
        <dgm:presLayoutVars/>
      </dgm:prSet>
      <dgm:spPr/>
    </dgm:pt>
    <dgm:pt modelId="{99B3A765-0084-43F4-A891-90047D896A1F}" type="pres">
      <dgm:prSet presAssocID="{9CDB2BAD-9CDB-4FDB-800C-FC3E220EE6DA}" presName="sibTrans" presStyleCnt="0"/>
      <dgm:spPr/>
    </dgm:pt>
    <dgm:pt modelId="{EB11EF2D-AE01-4D10-8EB9-70002A1E15D1}" type="pres">
      <dgm:prSet presAssocID="{1C03695F-3143-4E6E-93B9-C46B4FED2A61}" presName="compNode" presStyleCnt="0"/>
      <dgm:spPr/>
    </dgm:pt>
    <dgm:pt modelId="{901B8EBA-FD87-488E-9667-31EBC7175C55}" type="pres">
      <dgm:prSet presAssocID="{1C03695F-3143-4E6E-93B9-C46B4FED2A61}" presName="bgRect" presStyleLbl="bgShp" presStyleIdx="1" presStyleCnt="3"/>
      <dgm:spPr/>
    </dgm:pt>
    <dgm:pt modelId="{0E68724B-E0F0-470C-9DEE-FE6B0E911AF0}" type="pres">
      <dgm:prSet presAssocID="{1C03695F-3143-4E6E-93B9-C46B4FED2A61}" presName="iconRect" presStyleLbl="node1" presStyleIdx="1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34C298A-969F-436E-8068-41B1712D63CD}" type="pres">
      <dgm:prSet presAssocID="{1C03695F-3143-4E6E-93B9-C46B4FED2A61}" presName="spaceRect" presStyleCnt="0"/>
      <dgm:spPr/>
    </dgm:pt>
    <dgm:pt modelId="{BDFCFE4C-B4FA-4556-BCBC-44649D7A4FF6}" type="pres">
      <dgm:prSet presAssocID="{1C03695F-3143-4E6E-93B9-C46B4FED2A61}" presName="parTx" presStyleLbl="revTx" presStyleIdx="2" presStyleCnt="6">
        <dgm:presLayoutVars>
          <dgm:chMax val="0"/>
          <dgm:chPref val="0"/>
        </dgm:presLayoutVars>
      </dgm:prSet>
      <dgm:spPr/>
    </dgm:pt>
    <dgm:pt modelId="{F58A869C-21BC-4781-B232-CEA3AEED4BDC}" type="pres">
      <dgm:prSet presAssocID="{1C03695F-3143-4E6E-93B9-C46B4FED2A61}" presName="desTx" presStyleLbl="revTx" presStyleIdx="3" presStyleCnt="6">
        <dgm:presLayoutVars/>
      </dgm:prSet>
      <dgm:spPr/>
    </dgm:pt>
    <dgm:pt modelId="{D28301CA-5E60-4513-B7FB-C41D92E955A7}" type="pres">
      <dgm:prSet presAssocID="{506A207E-E9A6-41DE-AF6E-C616D97FAFC7}" presName="sibTrans" presStyleCnt="0"/>
      <dgm:spPr/>
    </dgm:pt>
    <dgm:pt modelId="{A1833541-FCD2-4842-BA12-CFA8ED072007}" type="pres">
      <dgm:prSet presAssocID="{D6B956B7-80EB-4752-8639-9DD3815F03C8}" presName="compNode" presStyleCnt="0"/>
      <dgm:spPr/>
    </dgm:pt>
    <dgm:pt modelId="{BBCE8EA6-F2E2-4B42-A002-7F1B9124E163}" type="pres">
      <dgm:prSet presAssocID="{D6B956B7-80EB-4752-8639-9DD3815F03C8}" presName="bgRect" presStyleLbl="bgShp" presStyleIdx="2" presStyleCnt="3"/>
      <dgm:spPr/>
    </dgm:pt>
    <dgm:pt modelId="{7093C9BB-5B6D-47D9-AF87-C7036234D4A7}" type="pres">
      <dgm:prSet presAssocID="{D6B956B7-80EB-4752-8639-9DD3815F03C8}" presName="iconRect" presStyleLbl="node1" presStyleIdx="2" presStyleCnt="3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DF45FD81-292A-429A-8706-15E54C5F678C}" type="pres">
      <dgm:prSet presAssocID="{D6B956B7-80EB-4752-8639-9DD3815F03C8}" presName="spaceRect" presStyleCnt="0"/>
      <dgm:spPr/>
    </dgm:pt>
    <dgm:pt modelId="{D852E811-B2A2-418B-A120-BF1A82D40013}" type="pres">
      <dgm:prSet presAssocID="{D6B956B7-80EB-4752-8639-9DD3815F03C8}" presName="parTx" presStyleLbl="revTx" presStyleIdx="4" presStyleCnt="6">
        <dgm:presLayoutVars>
          <dgm:chMax val="0"/>
          <dgm:chPref val="0"/>
        </dgm:presLayoutVars>
      </dgm:prSet>
      <dgm:spPr/>
    </dgm:pt>
    <dgm:pt modelId="{6EE3E3C3-FA62-4FE7-BD49-AA9AED00F088}" type="pres">
      <dgm:prSet presAssocID="{D6B956B7-80EB-4752-8639-9DD3815F03C8}" presName="desTx" presStyleLbl="revTx" presStyleIdx="5" presStyleCnt="6">
        <dgm:presLayoutVars/>
      </dgm:prSet>
      <dgm:spPr/>
    </dgm:pt>
  </dgm:ptLst>
  <dgm:cxnLst>
    <dgm:cxn modelId="{F42CBA01-5994-4549-ABB5-AA4ADBF7FD45}" type="presOf" srcId="{0C364045-BA6F-46D4-912C-F09E59A2895E}" destId="{20A9DCF2-35E9-4287-AC63-1E23D15AA724}" srcOrd="0" destOrd="0" presId="urn:microsoft.com/office/officeart/2018/2/layout/IconVerticalSolidList"/>
    <dgm:cxn modelId="{E80DB104-3249-48DF-B883-EEE1F602E3A5}" type="presOf" srcId="{D10C30AB-8499-4FF5-BE46-87C24742EC38}" destId="{BF5352DC-9710-4AA9-B4E9-45865E4F304F}" srcOrd="0" destOrd="2" presId="urn:microsoft.com/office/officeart/2018/2/layout/IconVerticalSolidList"/>
    <dgm:cxn modelId="{9914A20F-5311-4B45-9C5B-8853990A0CD4}" srcId="{1C03695F-3143-4E6E-93B9-C46B4FED2A61}" destId="{ACA29619-F3C3-46F5-AB88-DEDC794F1D95}" srcOrd="1" destOrd="0" parTransId="{6513EAC7-4771-47BA-A40D-82BA8BEA68F0}" sibTransId="{CB56C524-B120-423B-BF82-C6716BE79EE3}"/>
    <dgm:cxn modelId="{008CDB2D-F5A2-40E8-91B2-E2F72221A74A}" type="presOf" srcId="{0D7C425F-A70B-4CC1-8925-12C9C15DAEB3}" destId="{909C6946-0B04-4371-B604-DACCAFF66C81}" srcOrd="0" destOrd="0" presId="urn:microsoft.com/office/officeart/2018/2/layout/IconVerticalSolidList"/>
    <dgm:cxn modelId="{75D8CA3A-20D0-4C94-988D-93E8DB218311}" type="presOf" srcId="{78AD27BF-DA69-4B2E-8273-286E83885393}" destId="{BF5352DC-9710-4AA9-B4E9-45865E4F304F}" srcOrd="0" destOrd="1" presId="urn:microsoft.com/office/officeart/2018/2/layout/IconVerticalSolidList"/>
    <dgm:cxn modelId="{73DE573E-9B9C-40F6-B7BF-767C3C608308}" srcId="{0D7C425F-A70B-4CC1-8925-12C9C15DAEB3}" destId="{9F29F904-B380-48E7-85A9-4CC4459F7597}" srcOrd="0" destOrd="0" parTransId="{1038A52B-408B-4958-8B13-E21C13AF5D8F}" sibTransId="{207416E2-3802-4C81-AE3D-58CA7A31BA8C}"/>
    <dgm:cxn modelId="{E0FD2963-A0EC-4407-8319-5F634A703284}" srcId="{0C364045-BA6F-46D4-912C-F09E59A2895E}" destId="{1C03695F-3143-4E6E-93B9-C46B4FED2A61}" srcOrd="1" destOrd="0" parTransId="{D2241B4B-4BE0-403E-A55B-9CED293C128D}" sibTransId="{506A207E-E9A6-41DE-AF6E-C616D97FAFC7}"/>
    <dgm:cxn modelId="{9918DC63-6FA3-4EE0-86B5-BFE84A9E032E}" srcId="{D6B956B7-80EB-4752-8639-9DD3815F03C8}" destId="{AEA95462-AF60-4808-AFD8-18F2177F79DE}" srcOrd="0" destOrd="0" parTransId="{A70EDB9A-9855-4597-A3E1-8717B5C75CD5}" sibTransId="{625AD952-08CF-4887-B663-69100885C7ED}"/>
    <dgm:cxn modelId="{345AC969-0B39-43EF-8CD7-27D4856DD84C}" type="presOf" srcId="{D6B956B7-80EB-4752-8639-9DD3815F03C8}" destId="{D852E811-B2A2-418B-A120-BF1A82D40013}" srcOrd="0" destOrd="0" presId="urn:microsoft.com/office/officeart/2018/2/layout/IconVerticalSolidList"/>
    <dgm:cxn modelId="{5E11A34D-1AD9-4FFA-B05E-781D07075205}" type="presOf" srcId="{9F29F904-B380-48E7-85A9-4CC4459F7597}" destId="{BF5352DC-9710-4AA9-B4E9-45865E4F304F}" srcOrd="0" destOrd="0" presId="urn:microsoft.com/office/officeart/2018/2/layout/IconVerticalSolidList"/>
    <dgm:cxn modelId="{E7D9696E-F954-4B0C-8EBD-3982397D11F0}" srcId="{1C03695F-3143-4E6E-93B9-C46B4FED2A61}" destId="{25E58F94-BE6C-48B3-AEC1-084ABF0495DF}" srcOrd="0" destOrd="0" parTransId="{02A4A3E2-6FB8-4037-B173-25B7184B3849}" sibTransId="{4F37FAF0-E672-4914-9C64-B0DBC47FD01D}"/>
    <dgm:cxn modelId="{42F76586-C2D3-4957-96BE-AF6A7CAE6B71}" srcId="{0C364045-BA6F-46D4-912C-F09E59A2895E}" destId="{0D7C425F-A70B-4CC1-8925-12C9C15DAEB3}" srcOrd="0" destOrd="0" parTransId="{9A284EF4-3AE1-4173-A93F-B6C3A38C802F}" sibTransId="{9CDB2BAD-9CDB-4FDB-800C-FC3E220EE6DA}"/>
    <dgm:cxn modelId="{DCBC36A8-2C7C-479D-AD9D-BFBC9ADBA0BD}" type="presOf" srcId="{ACA29619-F3C3-46F5-AB88-DEDC794F1D95}" destId="{F58A869C-21BC-4781-B232-CEA3AEED4BDC}" srcOrd="0" destOrd="1" presId="urn:microsoft.com/office/officeart/2018/2/layout/IconVerticalSolidList"/>
    <dgm:cxn modelId="{40329BB3-92F4-40C4-A53A-331B8CE97F58}" type="presOf" srcId="{25E58F94-BE6C-48B3-AEC1-084ABF0495DF}" destId="{F58A869C-21BC-4781-B232-CEA3AEED4BDC}" srcOrd="0" destOrd="0" presId="urn:microsoft.com/office/officeart/2018/2/layout/IconVerticalSolidList"/>
    <dgm:cxn modelId="{DF8133B8-39A1-424C-931A-4FEA881D6FCB}" srcId="{0D7C425F-A70B-4CC1-8925-12C9C15DAEB3}" destId="{D10C30AB-8499-4FF5-BE46-87C24742EC38}" srcOrd="2" destOrd="0" parTransId="{67659382-9996-4DB7-B747-454307D2E2BC}" sibTransId="{1ACD54CF-E18E-456D-B174-67FDEE1619E0}"/>
    <dgm:cxn modelId="{7DFAE1B9-380B-42A2-9F29-6A06D1891946}" srcId="{0C364045-BA6F-46D4-912C-F09E59A2895E}" destId="{D6B956B7-80EB-4752-8639-9DD3815F03C8}" srcOrd="2" destOrd="0" parTransId="{F2D281C3-11C2-4639-88F8-E0F219FCF457}" sibTransId="{D94A4A63-3698-4520-B20B-B9934233A86A}"/>
    <dgm:cxn modelId="{1175C2BB-13FA-4C49-BEBE-652D651B955C}" type="presOf" srcId="{1C03695F-3143-4E6E-93B9-C46B4FED2A61}" destId="{BDFCFE4C-B4FA-4556-BCBC-44649D7A4FF6}" srcOrd="0" destOrd="0" presId="urn:microsoft.com/office/officeart/2018/2/layout/IconVerticalSolidList"/>
    <dgm:cxn modelId="{37BB9DC5-18F1-4212-B7D2-118CFE189D58}" type="presOf" srcId="{AEA95462-AF60-4808-AFD8-18F2177F79DE}" destId="{6EE3E3C3-FA62-4FE7-BD49-AA9AED00F088}" srcOrd="0" destOrd="0" presId="urn:microsoft.com/office/officeart/2018/2/layout/IconVerticalSolidList"/>
    <dgm:cxn modelId="{A383A2DE-79B8-43DB-B363-68F1365C478D}" type="presOf" srcId="{30E503D7-BFB2-4B46-AF10-51F9491ACA42}" destId="{F58A869C-21BC-4781-B232-CEA3AEED4BDC}" srcOrd="0" destOrd="2" presId="urn:microsoft.com/office/officeart/2018/2/layout/IconVerticalSolidList"/>
    <dgm:cxn modelId="{77B1ADE5-3541-4D4A-BA2E-496845612686}" srcId="{1C03695F-3143-4E6E-93B9-C46B4FED2A61}" destId="{30E503D7-BFB2-4B46-AF10-51F9491ACA42}" srcOrd="2" destOrd="0" parTransId="{3D11D86A-0109-43A6-B581-109828F9D941}" sibTransId="{615B6D1F-3DA2-4DFC-B546-86914AE159C7}"/>
    <dgm:cxn modelId="{3B0504F4-B965-4CA8-8569-F7BC2B451DE8}" srcId="{0D7C425F-A70B-4CC1-8925-12C9C15DAEB3}" destId="{78AD27BF-DA69-4B2E-8273-286E83885393}" srcOrd="1" destOrd="0" parTransId="{F02989DC-CD07-4DD5-8666-2E6B7BD5D52E}" sibTransId="{3B8FADBD-2DEA-482D-8A67-3D55B7939304}"/>
    <dgm:cxn modelId="{D0D2EC33-6764-4DA4-951A-E500F1027D35}" type="presParOf" srcId="{20A9DCF2-35E9-4287-AC63-1E23D15AA724}" destId="{D516C196-6583-48E8-A413-323AA9117869}" srcOrd="0" destOrd="0" presId="urn:microsoft.com/office/officeart/2018/2/layout/IconVerticalSolidList"/>
    <dgm:cxn modelId="{60764346-DE87-4577-8E91-522FF8D7F639}" type="presParOf" srcId="{D516C196-6583-48E8-A413-323AA9117869}" destId="{2F37B036-B0D3-4B9F-BD1A-25F21E8DDA81}" srcOrd="0" destOrd="0" presId="urn:microsoft.com/office/officeart/2018/2/layout/IconVerticalSolidList"/>
    <dgm:cxn modelId="{86D6686B-C14B-4420-A7F1-0E3F8599B7FC}" type="presParOf" srcId="{D516C196-6583-48E8-A413-323AA9117869}" destId="{84F231D4-5AAD-431D-88D4-DCC279E73AEC}" srcOrd="1" destOrd="0" presId="urn:microsoft.com/office/officeart/2018/2/layout/IconVerticalSolidList"/>
    <dgm:cxn modelId="{B6BA18B4-94D0-4E8D-A3CF-B61B9DE2556C}" type="presParOf" srcId="{D516C196-6583-48E8-A413-323AA9117869}" destId="{57F18890-67E9-4BAE-AA2D-D56DF4997A0B}" srcOrd="2" destOrd="0" presId="urn:microsoft.com/office/officeart/2018/2/layout/IconVerticalSolidList"/>
    <dgm:cxn modelId="{E6289575-032B-481A-B9B7-5C508926591F}" type="presParOf" srcId="{D516C196-6583-48E8-A413-323AA9117869}" destId="{909C6946-0B04-4371-B604-DACCAFF66C81}" srcOrd="3" destOrd="0" presId="urn:microsoft.com/office/officeart/2018/2/layout/IconVerticalSolidList"/>
    <dgm:cxn modelId="{86151D1B-E205-4123-9656-7F6197C59430}" type="presParOf" srcId="{D516C196-6583-48E8-A413-323AA9117869}" destId="{BF5352DC-9710-4AA9-B4E9-45865E4F304F}" srcOrd="4" destOrd="0" presId="urn:microsoft.com/office/officeart/2018/2/layout/IconVerticalSolidList"/>
    <dgm:cxn modelId="{EF6D168C-6830-4378-8726-1A250E73C7D2}" type="presParOf" srcId="{20A9DCF2-35E9-4287-AC63-1E23D15AA724}" destId="{99B3A765-0084-43F4-A891-90047D896A1F}" srcOrd="1" destOrd="0" presId="urn:microsoft.com/office/officeart/2018/2/layout/IconVerticalSolidList"/>
    <dgm:cxn modelId="{D6DF5BC7-1206-47B8-8C77-EE9471F648EE}" type="presParOf" srcId="{20A9DCF2-35E9-4287-AC63-1E23D15AA724}" destId="{EB11EF2D-AE01-4D10-8EB9-70002A1E15D1}" srcOrd="2" destOrd="0" presId="urn:microsoft.com/office/officeart/2018/2/layout/IconVerticalSolidList"/>
    <dgm:cxn modelId="{D0A4251E-A20A-4802-86B5-828C323BE0BC}" type="presParOf" srcId="{EB11EF2D-AE01-4D10-8EB9-70002A1E15D1}" destId="{901B8EBA-FD87-488E-9667-31EBC7175C55}" srcOrd="0" destOrd="0" presId="urn:microsoft.com/office/officeart/2018/2/layout/IconVerticalSolidList"/>
    <dgm:cxn modelId="{58347A80-9367-436D-8216-2D5B7E423491}" type="presParOf" srcId="{EB11EF2D-AE01-4D10-8EB9-70002A1E15D1}" destId="{0E68724B-E0F0-470C-9DEE-FE6B0E911AF0}" srcOrd="1" destOrd="0" presId="urn:microsoft.com/office/officeart/2018/2/layout/IconVerticalSolidList"/>
    <dgm:cxn modelId="{C3C59D90-87F1-4EFD-93D9-90D481F13AA3}" type="presParOf" srcId="{EB11EF2D-AE01-4D10-8EB9-70002A1E15D1}" destId="{334C298A-969F-436E-8068-41B1712D63CD}" srcOrd="2" destOrd="0" presId="urn:microsoft.com/office/officeart/2018/2/layout/IconVerticalSolidList"/>
    <dgm:cxn modelId="{EE752A5B-8CD5-48DE-8A07-63CC6842A201}" type="presParOf" srcId="{EB11EF2D-AE01-4D10-8EB9-70002A1E15D1}" destId="{BDFCFE4C-B4FA-4556-BCBC-44649D7A4FF6}" srcOrd="3" destOrd="0" presId="urn:microsoft.com/office/officeart/2018/2/layout/IconVerticalSolidList"/>
    <dgm:cxn modelId="{DF671118-F29D-4829-B37B-A5AFEAED435E}" type="presParOf" srcId="{EB11EF2D-AE01-4D10-8EB9-70002A1E15D1}" destId="{F58A869C-21BC-4781-B232-CEA3AEED4BDC}" srcOrd="4" destOrd="0" presId="urn:microsoft.com/office/officeart/2018/2/layout/IconVerticalSolidList"/>
    <dgm:cxn modelId="{30C146A3-F581-4953-9027-3CC703D1CB4D}" type="presParOf" srcId="{20A9DCF2-35E9-4287-AC63-1E23D15AA724}" destId="{D28301CA-5E60-4513-B7FB-C41D92E955A7}" srcOrd="3" destOrd="0" presId="urn:microsoft.com/office/officeart/2018/2/layout/IconVerticalSolidList"/>
    <dgm:cxn modelId="{C52A4C63-D28A-47E6-99E0-4843FC6074E8}" type="presParOf" srcId="{20A9DCF2-35E9-4287-AC63-1E23D15AA724}" destId="{A1833541-FCD2-4842-BA12-CFA8ED072007}" srcOrd="4" destOrd="0" presId="urn:microsoft.com/office/officeart/2018/2/layout/IconVerticalSolidList"/>
    <dgm:cxn modelId="{036E938F-43A9-4336-B86F-C949CC629F60}" type="presParOf" srcId="{A1833541-FCD2-4842-BA12-CFA8ED072007}" destId="{BBCE8EA6-F2E2-4B42-A002-7F1B9124E163}" srcOrd="0" destOrd="0" presId="urn:microsoft.com/office/officeart/2018/2/layout/IconVerticalSolidList"/>
    <dgm:cxn modelId="{D757AC61-F900-4A75-8C9E-E17728FA303D}" type="presParOf" srcId="{A1833541-FCD2-4842-BA12-CFA8ED072007}" destId="{7093C9BB-5B6D-47D9-AF87-C7036234D4A7}" srcOrd="1" destOrd="0" presId="urn:microsoft.com/office/officeart/2018/2/layout/IconVerticalSolidList"/>
    <dgm:cxn modelId="{A7CF4461-4258-4C4C-A76F-63805CAED2E7}" type="presParOf" srcId="{A1833541-FCD2-4842-BA12-CFA8ED072007}" destId="{DF45FD81-292A-429A-8706-15E54C5F678C}" srcOrd="2" destOrd="0" presId="urn:microsoft.com/office/officeart/2018/2/layout/IconVerticalSolidList"/>
    <dgm:cxn modelId="{837C4234-FB08-4643-81DE-4CFD813E55A8}" type="presParOf" srcId="{A1833541-FCD2-4842-BA12-CFA8ED072007}" destId="{D852E811-B2A2-418B-A120-BF1A82D40013}" srcOrd="3" destOrd="0" presId="urn:microsoft.com/office/officeart/2018/2/layout/IconVerticalSolidList"/>
    <dgm:cxn modelId="{821BA844-D3F5-416E-832A-7384211E90CF}" type="presParOf" srcId="{A1833541-FCD2-4842-BA12-CFA8ED072007}" destId="{6EE3E3C3-FA62-4FE7-BD49-AA9AED00F088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CA4DB-6815-40A7-9023-630293ABBD2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3DA78DB-CFE8-44C5-AD62-A44D40B8B421}">
      <dgm:prSet/>
      <dgm:spPr/>
      <dgm:t>
        <a:bodyPr/>
        <a:lstStyle/>
        <a:p>
          <a:pPr>
            <a:defRPr b="1"/>
          </a:pPr>
          <a:r>
            <a:rPr lang="en-US" dirty="0"/>
            <a:t>Intellectual Wellness </a:t>
          </a:r>
          <a:r>
            <a:rPr lang="en-US" b="0" i="0" dirty="0"/>
            <a:t>Focuses on fostering critical thinking, developing moral reasoning, expanding worldviews, and engaging in education for the pursuit of knowledge.</a:t>
          </a:r>
          <a:endParaRPr lang="en-US" dirty="0"/>
        </a:p>
      </dgm:t>
    </dgm:pt>
    <dgm:pt modelId="{CEF4474C-5D6C-48C9-B889-26EAFEB8ED23}" type="parTrans" cxnId="{F1B45481-A102-4884-A8A4-2B98C7EAC126}">
      <dgm:prSet/>
      <dgm:spPr/>
      <dgm:t>
        <a:bodyPr/>
        <a:lstStyle/>
        <a:p>
          <a:endParaRPr lang="en-US"/>
        </a:p>
      </dgm:t>
    </dgm:pt>
    <dgm:pt modelId="{2D115711-831F-4A3D-A28B-527CE6647785}" type="sibTrans" cxnId="{F1B45481-A102-4884-A8A4-2B98C7EAC126}">
      <dgm:prSet/>
      <dgm:spPr/>
      <dgm:t>
        <a:bodyPr/>
        <a:lstStyle/>
        <a:p>
          <a:endParaRPr lang="en-US"/>
        </a:p>
      </dgm:t>
    </dgm:pt>
    <dgm:pt modelId="{C40F01AF-94A7-4FC7-830B-335BA2BD5A0A}">
      <dgm:prSet/>
      <dgm:spPr/>
      <dgm:t>
        <a:bodyPr/>
        <a:lstStyle/>
        <a:p>
          <a:pPr>
            <a:defRPr b="1"/>
          </a:pPr>
          <a:r>
            <a:rPr lang="en-US" dirty="0"/>
            <a:t>Spiritual Wellness </a:t>
          </a:r>
          <a:r>
            <a:rPr lang="en-US" b="0" i="0" dirty="0"/>
            <a:t>Involves expanding a sense of purpose and meaning in your life.</a:t>
          </a:r>
          <a:endParaRPr lang="en-US" dirty="0"/>
        </a:p>
      </dgm:t>
    </dgm:pt>
    <dgm:pt modelId="{BB517C4C-0978-4EA6-B3C9-448152E39D9E}" type="parTrans" cxnId="{B2B9BB69-585D-42EB-AF43-761A12F1C002}">
      <dgm:prSet/>
      <dgm:spPr/>
      <dgm:t>
        <a:bodyPr/>
        <a:lstStyle/>
        <a:p>
          <a:endParaRPr lang="en-US"/>
        </a:p>
      </dgm:t>
    </dgm:pt>
    <dgm:pt modelId="{48FD37AF-6CCB-4DCB-97E6-150E2E2D9EAD}" type="sibTrans" cxnId="{B2B9BB69-585D-42EB-AF43-761A12F1C002}">
      <dgm:prSet/>
      <dgm:spPr/>
      <dgm:t>
        <a:bodyPr/>
        <a:lstStyle/>
        <a:p>
          <a:endParaRPr lang="en-US"/>
        </a:p>
      </dgm:t>
    </dgm:pt>
    <dgm:pt modelId="{71E35DC1-5B13-4259-9A0D-AB2D10760F39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1"/>
            </a:rPr>
            <a:t>Interfaith Counsel</a:t>
          </a:r>
          <a:endParaRPr lang="en-US" dirty="0"/>
        </a:p>
      </dgm:t>
    </dgm:pt>
    <dgm:pt modelId="{7205DFE1-8C35-4670-87A6-8C66BCDB7B9F}" type="parTrans" cxnId="{18264A9C-DFDD-4D11-B066-F63450509021}">
      <dgm:prSet/>
      <dgm:spPr/>
      <dgm:t>
        <a:bodyPr/>
        <a:lstStyle/>
        <a:p>
          <a:endParaRPr lang="en-US"/>
        </a:p>
      </dgm:t>
    </dgm:pt>
    <dgm:pt modelId="{911413BB-DEEE-49C9-AA5D-5DF1BEDC069A}" type="sibTrans" cxnId="{18264A9C-DFDD-4D11-B066-F63450509021}">
      <dgm:prSet/>
      <dgm:spPr/>
      <dgm:t>
        <a:bodyPr/>
        <a:lstStyle/>
        <a:p>
          <a:endParaRPr lang="en-US"/>
        </a:p>
      </dgm:t>
    </dgm:pt>
    <dgm:pt modelId="{487E352E-7838-47FD-A717-C759DACE51D7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2"/>
            </a:rPr>
            <a:t>Spiritual Life Project</a:t>
          </a:r>
          <a:endParaRPr lang="en-US" dirty="0"/>
        </a:p>
      </dgm:t>
    </dgm:pt>
    <dgm:pt modelId="{442A96AA-D5BC-4AB3-8B88-E0C2AC28BECF}" type="parTrans" cxnId="{BA20DDB8-47AA-4E6D-88E5-8E02E4B7A0E3}">
      <dgm:prSet/>
      <dgm:spPr/>
      <dgm:t>
        <a:bodyPr/>
        <a:lstStyle/>
        <a:p>
          <a:endParaRPr lang="en-US"/>
        </a:p>
      </dgm:t>
    </dgm:pt>
    <dgm:pt modelId="{4C7A82AA-49E5-4EF0-9AFF-7BAE3951CDD6}" type="sibTrans" cxnId="{BA20DDB8-47AA-4E6D-88E5-8E02E4B7A0E3}">
      <dgm:prSet/>
      <dgm:spPr/>
      <dgm:t>
        <a:bodyPr/>
        <a:lstStyle/>
        <a:p>
          <a:endParaRPr lang="en-US"/>
        </a:p>
      </dgm:t>
    </dgm:pt>
    <dgm:pt modelId="{7BCFBD82-0648-4B07-A7BE-1BBCF8700FFB}">
      <dgm:prSet custT="1"/>
      <dgm:spPr/>
      <dgm:t>
        <a:bodyPr/>
        <a:lstStyle/>
        <a:p>
          <a:pPr>
            <a:defRPr b="1"/>
          </a:pPr>
          <a:r>
            <a:rPr lang="en-US" sz="1400" dirty="0"/>
            <a:t>Occupational Wellness </a:t>
          </a:r>
          <a:r>
            <a:rPr lang="en-US" sz="1200" b="0" i="0" dirty="0"/>
            <a:t>Involves engaging in work, volunteering, organizations, or academic endeavors in a way that provides personal enrichment and is consistent with your values, goals, and lifestyle.</a:t>
          </a:r>
          <a:endParaRPr lang="en-US" sz="1200" dirty="0"/>
        </a:p>
      </dgm:t>
    </dgm:pt>
    <dgm:pt modelId="{5CDB43A8-7C57-411E-99E8-518E25C2BA3D}" type="parTrans" cxnId="{EE13A5AA-0B8D-409B-AE18-132AA7A120AD}">
      <dgm:prSet/>
      <dgm:spPr/>
      <dgm:t>
        <a:bodyPr/>
        <a:lstStyle/>
        <a:p>
          <a:endParaRPr lang="en-US"/>
        </a:p>
      </dgm:t>
    </dgm:pt>
    <dgm:pt modelId="{B2AB41A6-1923-49F1-9C4E-3E80BFF77859}" type="sibTrans" cxnId="{EE13A5AA-0B8D-409B-AE18-132AA7A120AD}">
      <dgm:prSet/>
      <dgm:spPr/>
      <dgm:t>
        <a:bodyPr/>
        <a:lstStyle/>
        <a:p>
          <a:endParaRPr lang="en-US"/>
        </a:p>
      </dgm:t>
    </dgm:pt>
    <dgm:pt modelId="{3754D879-0EF1-4D49-8F64-64276F413A1B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3"/>
            </a:rPr>
            <a:t>The Career Center</a:t>
          </a:r>
          <a:endParaRPr lang="en-US" dirty="0"/>
        </a:p>
      </dgm:t>
    </dgm:pt>
    <dgm:pt modelId="{C57B820C-E493-4BE8-A064-CF4E1D03BE2A}" type="parTrans" cxnId="{6E591C71-658B-47D5-9EA1-55552DAD9007}">
      <dgm:prSet/>
      <dgm:spPr/>
      <dgm:t>
        <a:bodyPr/>
        <a:lstStyle/>
        <a:p>
          <a:endParaRPr lang="en-US"/>
        </a:p>
      </dgm:t>
    </dgm:pt>
    <dgm:pt modelId="{BC45380C-23A6-4488-9FCA-D1766D9A9CF1}" type="sibTrans" cxnId="{6E591C71-658B-47D5-9EA1-55552DAD9007}">
      <dgm:prSet/>
      <dgm:spPr/>
      <dgm:t>
        <a:bodyPr/>
        <a:lstStyle/>
        <a:p>
          <a:endParaRPr lang="en-US"/>
        </a:p>
      </dgm:t>
    </dgm:pt>
    <dgm:pt modelId="{DE503A6D-7FCE-45CC-AD8C-2A75462AB3FA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4"/>
            </a:rPr>
            <a:t>The Center for Leadership and Social Change</a:t>
          </a:r>
          <a:endParaRPr lang="en-US" dirty="0"/>
        </a:p>
      </dgm:t>
    </dgm:pt>
    <dgm:pt modelId="{09BDFCE6-CDBA-4390-B8F4-CBF8359B718A}" type="parTrans" cxnId="{9F034382-CFBA-4607-A92F-6863FA7E0AEF}">
      <dgm:prSet/>
      <dgm:spPr/>
      <dgm:t>
        <a:bodyPr/>
        <a:lstStyle/>
        <a:p>
          <a:endParaRPr lang="en-US"/>
        </a:p>
      </dgm:t>
    </dgm:pt>
    <dgm:pt modelId="{4C728451-0865-46E3-8023-51D578533B2D}" type="sibTrans" cxnId="{9F034382-CFBA-4607-A92F-6863FA7E0AEF}">
      <dgm:prSet/>
      <dgm:spPr/>
      <dgm:t>
        <a:bodyPr/>
        <a:lstStyle/>
        <a:p>
          <a:endParaRPr lang="en-US"/>
        </a:p>
      </dgm:t>
    </dgm:pt>
    <dgm:pt modelId="{59D09D83-8E6D-49CB-967E-52467C9624CD}">
      <dgm:prSet/>
      <dgm:spPr/>
      <dgm:t>
        <a:bodyPr/>
        <a:lstStyle/>
        <a:p>
          <a:pPr>
            <a:defRPr b="1"/>
          </a:pPr>
          <a:r>
            <a:rPr lang="en-US" dirty="0"/>
            <a:t>Financial Wellness   </a:t>
          </a:r>
        </a:p>
        <a:p>
          <a:pPr>
            <a:defRPr b="1"/>
          </a:pPr>
          <a:r>
            <a:rPr lang="en-US" b="0" i="0" dirty="0"/>
            <a:t>Focuses on assessing the financial resources and skills needed to accomplish your goals.</a:t>
          </a:r>
          <a:endParaRPr lang="en-US" dirty="0"/>
        </a:p>
      </dgm:t>
    </dgm:pt>
    <dgm:pt modelId="{C331E841-1784-443B-B3AD-4FFE1E8903C1}" type="parTrans" cxnId="{9BB154DB-A2B0-4436-AB62-3EC02D8695DB}">
      <dgm:prSet/>
      <dgm:spPr/>
      <dgm:t>
        <a:bodyPr/>
        <a:lstStyle/>
        <a:p>
          <a:endParaRPr lang="en-US"/>
        </a:p>
      </dgm:t>
    </dgm:pt>
    <dgm:pt modelId="{48F4B1EA-84E4-4B1E-9E2E-6494868110C2}" type="sibTrans" cxnId="{9BB154DB-A2B0-4436-AB62-3EC02D8695DB}">
      <dgm:prSet/>
      <dgm:spPr/>
      <dgm:t>
        <a:bodyPr/>
        <a:lstStyle/>
        <a:p>
          <a:endParaRPr lang="en-US"/>
        </a:p>
      </dgm:t>
    </dgm:pt>
    <dgm:pt modelId="{E0C665F0-1703-467E-B7A0-B928A9B5F535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5"/>
            </a:rPr>
            <a:t>CHAW’s Financial Wellness Program</a:t>
          </a:r>
          <a:endParaRPr lang="en-US" dirty="0"/>
        </a:p>
      </dgm:t>
    </dgm:pt>
    <dgm:pt modelId="{54134789-BDD3-48B0-A753-00AF83FE2BE6}" type="parTrans" cxnId="{E04FACE0-DF14-4E2E-9AC4-2CA80D4B06B7}">
      <dgm:prSet/>
      <dgm:spPr/>
      <dgm:t>
        <a:bodyPr/>
        <a:lstStyle/>
        <a:p>
          <a:endParaRPr lang="en-US"/>
        </a:p>
      </dgm:t>
    </dgm:pt>
    <dgm:pt modelId="{A6B09F16-FC33-409B-B88A-B15045687CD3}" type="sibTrans" cxnId="{E04FACE0-DF14-4E2E-9AC4-2CA80D4B06B7}">
      <dgm:prSet/>
      <dgm:spPr/>
      <dgm:t>
        <a:bodyPr/>
        <a:lstStyle/>
        <a:p>
          <a:endParaRPr lang="en-US"/>
        </a:p>
      </dgm:t>
    </dgm:pt>
    <dgm:pt modelId="{F076E9F7-2F48-4055-9449-0CFFCADCD914}">
      <dgm:prSet/>
      <dgm:spPr/>
      <dgm:t>
        <a:bodyPr/>
        <a:lstStyle/>
        <a:p>
          <a:r>
            <a:rPr lang="en-US" b="1" dirty="0">
              <a:hlinkClick xmlns:r="http://schemas.openxmlformats.org/officeDocument/2006/relationships" r:id="rId6"/>
            </a:rPr>
            <a:t>Financial Wellness Seminars</a:t>
          </a:r>
          <a:endParaRPr lang="en-US" dirty="0"/>
        </a:p>
      </dgm:t>
    </dgm:pt>
    <dgm:pt modelId="{238D2BCA-33B1-459F-8FC7-294B78B03F81}" type="parTrans" cxnId="{4AA30D5F-D90B-49C2-ABCA-724077FB6D9E}">
      <dgm:prSet/>
      <dgm:spPr/>
      <dgm:t>
        <a:bodyPr/>
        <a:lstStyle/>
        <a:p>
          <a:endParaRPr lang="en-US"/>
        </a:p>
      </dgm:t>
    </dgm:pt>
    <dgm:pt modelId="{ED5383E3-D08E-4A24-A401-B0F4A989C7CD}" type="sibTrans" cxnId="{4AA30D5F-D90B-49C2-ABCA-724077FB6D9E}">
      <dgm:prSet/>
      <dgm:spPr/>
      <dgm:t>
        <a:bodyPr/>
        <a:lstStyle/>
        <a:p>
          <a:endParaRPr lang="en-US"/>
        </a:p>
      </dgm:t>
    </dgm:pt>
    <dgm:pt modelId="{B8A22DEE-BF8B-4DE7-BF69-FE96CD884ABF}" type="pres">
      <dgm:prSet presAssocID="{ABDCA4DB-6815-40A7-9023-630293ABBD22}" presName="root" presStyleCnt="0">
        <dgm:presLayoutVars>
          <dgm:dir/>
          <dgm:resizeHandles val="exact"/>
        </dgm:presLayoutVars>
      </dgm:prSet>
      <dgm:spPr/>
    </dgm:pt>
    <dgm:pt modelId="{F4CF1A58-1BE8-4E5D-B2F0-4759238C81E4}" type="pres">
      <dgm:prSet presAssocID="{33DA78DB-CFE8-44C5-AD62-A44D40B8B421}" presName="compNode" presStyleCnt="0"/>
      <dgm:spPr/>
    </dgm:pt>
    <dgm:pt modelId="{F5449C14-E2FA-4B17-9202-81BAD9AFA8E1}" type="pres">
      <dgm:prSet presAssocID="{33DA78DB-CFE8-44C5-AD62-A44D40B8B421}" presName="iconRect" presStyleLbl="node1" presStyleIdx="0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7E8E240F-6308-4C75-9ADF-C58A9CBF2B1A}" type="pres">
      <dgm:prSet presAssocID="{33DA78DB-CFE8-44C5-AD62-A44D40B8B421}" presName="iconSpace" presStyleCnt="0"/>
      <dgm:spPr/>
    </dgm:pt>
    <dgm:pt modelId="{59E948E9-47C0-47A2-8657-B2BDD3394179}" type="pres">
      <dgm:prSet presAssocID="{33DA78DB-CFE8-44C5-AD62-A44D40B8B421}" presName="parTx" presStyleLbl="revTx" presStyleIdx="0" presStyleCnt="8">
        <dgm:presLayoutVars>
          <dgm:chMax val="0"/>
          <dgm:chPref val="0"/>
        </dgm:presLayoutVars>
      </dgm:prSet>
      <dgm:spPr/>
    </dgm:pt>
    <dgm:pt modelId="{EAF2D9A9-1BD6-437F-A9E0-509FEE517DC6}" type="pres">
      <dgm:prSet presAssocID="{33DA78DB-CFE8-44C5-AD62-A44D40B8B421}" presName="txSpace" presStyleCnt="0"/>
      <dgm:spPr/>
    </dgm:pt>
    <dgm:pt modelId="{0B0EB5A3-A353-4CA2-88D5-9CDF220D9F76}" type="pres">
      <dgm:prSet presAssocID="{33DA78DB-CFE8-44C5-AD62-A44D40B8B421}" presName="desTx" presStyleLbl="revTx" presStyleIdx="1" presStyleCnt="8">
        <dgm:presLayoutVars/>
      </dgm:prSet>
      <dgm:spPr/>
    </dgm:pt>
    <dgm:pt modelId="{1B2E4C61-EFF4-4F48-A9EF-3BD05B06CBF6}" type="pres">
      <dgm:prSet presAssocID="{2D115711-831F-4A3D-A28B-527CE6647785}" presName="sibTrans" presStyleCnt="0"/>
      <dgm:spPr/>
    </dgm:pt>
    <dgm:pt modelId="{B8F58CCD-1B43-4CE7-8230-CFB56998C84E}" type="pres">
      <dgm:prSet presAssocID="{C40F01AF-94A7-4FC7-830B-335BA2BD5A0A}" presName="compNode" presStyleCnt="0"/>
      <dgm:spPr/>
    </dgm:pt>
    <dgm:pt modelId="{3A2660D1-583A-4E7D-AA58-E271876CE3C6}" type="pres">
      <dgm:prSet presAssocID="{C40F01AF-94A7-4FC7-830B-335BA2BD5A0A}" presName="iconRect" presStyleLbl="node1" presStyleIdx="1" presStyleCnt="4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F30B1B0-782B-4C52-AF38-A6CD463EB36F}" type="pres">
      <dgm:prSet presAssocID="{C40F01AF-94A7-4FC7-830B-335BA2BD5A0A}" presName="iconSpace" presStyleCnt="0"/>
      <dgm:spPr/>
    </dgm:pt>
    <dgm:pt modelId="{5D881B68-6866-4E15-8A76-96A1B36EBD5C}" type="pres">
      <dgm:prSet presAssocID="{C40F01AF-94A7-4FC7-830B-335BA2BD5A0A}" presName="parTx" presStyleLbl="revTx" presStyleIdx="2" presStyleCnt="8" custScaleY="55469" custLinFactNeighborY="-25074">
        <dgm:presLayoutVars>
          <dgm:chMax val="0"/>
          <dgm:chPref val="0"/>
        </dgm:presLayoutVars>
      </dgm:prSet>
      <dgm:spPr/>
    </dgm:pt>
    <dgm:pt modelId="{8797445C-2D93-408B-B811-C422024C56A8}" type="pres">
      <dgm:prSet presAssocID="{C40F01AF-94A7-4FC7-830B-335BA2BD5A0A}" presName="txSpace" presStyleCnt="0"/>
      <dgm:spPr/>
    </dgm:pt>
    <dgm:pt modelId="{BE6B77AE-4195-4464-B6A6-E1EBA97B496F}" type="pres">
      <dgm:prSet presAssocID="{C40F01AF-94A7-4FC7-830B-335BA2BD5A0A}" presName="desTx" presStyleLbl="revTx" presStyleIdx="3" presStyleCnt="8" custLinFactNeighborX="-379" custLinFactNeighborY="-16846">
        <dgm:presLayoutVars/>
      </dgm:prSet>
      <dgm:spPr/>
    </dgm:pt>
    <dgm:pt modelId="{7687ADEC-4AF8-40E3-B963-B9A82E165178}" type="pres">
      <dgm:prSet presAssocID="{48FD37AF-6CCB-4DCB-97E6-150E2E2D9EAD}" presName="sibTrans" presStyleCnt="0"/>
      <dgm:spPr/>
    </dgm:pt>
    <dgm:pt modelId="{C66B1284-1E8F-4181-83D7-AAD0953C645C}" type="pres">
      <dgm:prSet presAssocID="{7BCFBD82-0648-4B07-A7BE-1BBCF8700FFB}" presName="compNode" presStyleCnt="0"/>
      <dgm:spPr/>
    </dgm:pt>
    <dgm:pt modelId="{DB2688C7-CC7E-428F-BDCA-7E7348694F06}" type="pres">
      <dgm:prSet presAssocID="{7BCFBD82-0648-4B07-A7BE-1BBCF8700FFB}" presName="iconRect" presStyleLbl="node1" presStyleIdx="2" presStyleCnt="4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B2F888F-6923-44E1-AAF2-04CF1ADB4837}" type="pres">
      <dgm:prSet presAssocID="{7BCFBD82-0648-4B07-A7BE-1BBCF8700FFB}" presName="iconSpace" presStyleCnt="0"/>
      <dgm:spPr/>
    </dgm:pt>
    <dgm:pt modelId="{4E7B23BC-60A6-4F8C-8719-2E1A0A687677}" type="pres">
      <dgm:prSet presAssocID="{7BCFBD82-0648-4B07-A7BE-1BBCF8700FFB}" presName="parTx" presStyleLbl="revTx" presStyleIdx="4" presStyleCnt="8">
        <dgm:presLayoutVars>
          <dgm:chMax val="0"/>
          <dgm:chPref val="0"/>
        </dgm:presLayoutVars>
      </dgm:prSet>
      <dgm:spPr/>
    </dgm:pt>
    <dgm:pt modelId="{34F2520B-9934-4C65-ABF1-8EFA101741EE}" type="pres">
      <dgm:prSet presAssocID="{7BCFBD82-0648-4B07-A7BE-1BBCF8700FFB}" presName="txSpace" presStyleCnt="0"/>
      <dgm:spPr/>
    </dgm:pt>
    <dgm:pt modelId="{AEB38F72-A030-4A23-89F9-CBCACA2FFAA7}" type="pres">
      <dgm:prSet presAssocID="{7BCFBD82-0648-4B07-A7BE-1BBCF8700FFB}" presName="desTx" presStyleLbl="revTx" presStyleIdx="5" presStyleCnt="8" custLinFactNeighborX="-1135" custLinFactNeighborY="82527">
        <dgm:presLayoutVars/>
      </dgm:prSet>
      <dgm:spPr/>
    </dgm:pt>
    <dgm:pt modelId="{020E4EC2-FCB8-49A7-BBB2-3E53B1B67122}" type="pres">
      <dgm:prSet presAssocID="{B2AB41A6-1923-49F1-9C4E-3E80BFF77859}" presName="sibTrans" presStyleCnt="0"/>
      <dgm:spPr/>
    </dgm:pt>
    <dgm:pt modelId="{94311EBD-9CC0-48F7-BEF0-EE22CC5DE8A4}" type="pres">
      <dgm:prSet presAssocID="{59D09D83-8E6D-49CB-967E-52467C9624CD}" presName="compNode" presStyleCnt="0"/>
      <dgm:spPr/>
    </dgm:pt>
    <dgm:pt modelId="{69712BE0-17B7-4D2C-B367-98125CA1A170}" type="pres">
      <dgm:prSet presAssocID="{59D09D83-8E6D-49CB-967E-52467C9624CD}" presName="iconRect" presStyleLbl="node1" presStyleIdx="3" presStyleCnt="4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55E22C19-CF47-4118-B2BB-9DB4DD84B433}" type="pres">
      <dgm:prSet presAssocID="{59D09D83-8E6D-49CB-967E-52467C9624CD}" presName="iconSpace" presStyleCnt="0"/>
      <dgm:spPr/>
    </dgm:pt>
    <dgm:pt modelId="{357AC676-13F3-4C23-8B99-6FE606B64111}" type="pres">
      <dgm:prSet presAssocID="{59D09D83-8E6D-49CB-967E-52467C9624CD}" presName="parTx" presStyleLbl="revTx" presStyleIdx="6" presStyleCnt="8">
        <dgm:presLayoutVars>
          <dgm:chMax val="0"/>
          <dgm:chPref val="0"/>
        </dgm:presLayoutVars>
      </dgm:prSet>
      <dgm:spPr/>
    </dgm:pt>
    <dgm:pt modelId="{C9D3403E-6E04-47A3-9795-FCF08E6928EF}" type="pres">
      <dgm:prSet presAssocID="{59D09D83-8E6D-49CB-967E-52467C9624CD}" presName="txSpace" presStyleCnt="0"/>
      <dgm:spPr/>
    </dgm:pt>
    <dgm:pt modelId="{2C4F700D-03F6-433C-BCFD-2E5F7D0EC815}" type="pres">
      <dgm:prSet presAssocID="{59D09D83-8E6D-49CB-967E-52467C9624CD}" presName="desTx" presStyleLbl="revTx" presStyleIdx="7" presStyleCnt="8" custLinFactNeighborX="830" custLinFactNeighborY="41807">
        <dgm:presLayoutVars/>
      </dgm:prSet>
      <dgm:spPr/>
    </dgm:pt>
  </dgm:ptLst>
  <dgm:cxnLst>
    <dgm:cxn modelId="{91C2C31D-EFA1-4912-8B49-F1FC354B88B5}" type="presOf" srcId="{487E352E-7838-47FD-A717-C759DACE51D7}" destId="{BE6B77AE-4195-4464-B6A6-E1EBA97B496F}" srcOrd="0" destOrd="1" presId="urn:microsoft.com/office/officeart/2018/2/layout/IconLabelDescriptionList"/>
    <dgm:cxn modelId="{4AA30D5F-D90B-49C2-ABCA-724077FB6D9E}" srcId="{59D09D83-8E6D-49CB-967E-52467C9624CD}" destId="{F076E9F7-2F48-4055-9449-0CFFCADCD914}" srcOrd="1" destOrd="0" parTransId="{238D2BCA-33B1-459F-8FC7-294B78B03F81}" sibTransId="{ED5383E3-D08E-4A24-A401-B0F4A989C7CD}"/>
    <dgm:cxn modelId="{0DE96846-C89A-48E4-9149-7C2E2248F50A}" type="presOf" srcId="{ABDCA4DB-6815-40A7-9023-630293ABBD22}" destId="{B8A22DEE-BF8B-4DE7-BF69-FE96CD884ABF}" srcOrd="0" destOrd="0" presId="urn:microsoft.com/office/officeart/2018/2/layout/IconLabelDescriptionList"/>
    <dgm:cxn modelId="{B2B9BB69-585D-42EB-AF43-761A12F1C002}" srcId="{ABDCA4DB-6815-40A7-9023-630293ABBD22}" destId="{C40F01AF-94A7-4FC7-830B-335BA2BD5A0A}" srcOrd="1" destOrd="0" parTransId="{BB517C4C-0978-4EA6-B3C9-448152E39D9E}" sibTransId="{48FD37AF-6CCB-4DCB-97E6-150E2E2D9EAD}"/>
    <dgm:cxn modelId="{6B0C026D-85F7-42D5-8C34-6E9B856DEDC5}" type="presOf" srcId="{7BCFBD82-0648-4B07-A7BE-1BBCF8700FFB}" destId="{4E7B23BC-60A6-4F8C-8719-2E1A0A687677}" srcOrd="0" destOrd="0" presId="urn:microsoft.com/office/officeart/2018/2/layout/IconLabelDescriptionList"/>
    <dgm:cxn modelId="{6E591C71-658B-47D5-9EA1-55552DAD9007}" srcId="{7BCFBD82-0648-4B07-A7BE-1BBCF8700FFB}" destId="{3754D879-0EF1-4D49-8F64-64276F413A1B}" srcOrd="0" destOrd="0" parTransId="{C57B820C-E493-4BE8-A064-CF4E1D03BE2A}" sibTransId="{BC45380C-23A6-4488-9FCA-D1766D9A9CF1}"/>
    <dgm:cxn modelId="{27655452-EFF6-43EC-ADE6-C3BDD2709519}" type="presOf" srcId="{E0C665F0-1703-467E-B7A0-B928A9B5F535}" destId="{2C4F700D-03F6-433C-BCFD-2E5F7D0EC815}" srcOrd="0" destOrd="0" presId="urn:microsoft.com/office/officeart/2018/2/layout/IconLabelDescriptionList"/>
    <dgm:cxn modelId="{F1B45481-A102-4884-A8A4-2B98C7EAC126}" srcId="{ABDCA4DB-6815-40A7-9023-630293ABBD22}" destId="{33DA78DB-CFE8-44C5-AD62-A44D40B8B421}" srcOrd="0" destOrd="0" parTransId="{CEF4474C-5D6C-48C9-B889-26EAFEB8ED23}" sibTransId="{2D115711-831F-4A3D-A28B-527CE6647785}"/>
    <dgm:cxn modelId="{9F034382-CFBA-4607-A92F-6863FA7E0AEF}" srcId="{7BCFBD82-0648-4B07-A7BE-1BBCF8700FFB}" destId="{DE503A6D-7FCE-45CC-AD8C-2A75462AB3FA}" srcOrd="1" destOrd="0" parTransId="{09BDFCE6-CDBA-4390-B8F4-CBF8359B718A}" sibTransId="{4C728451-0865-46E3-8023-51D578533B2D}"/>
    <dgm:cxn modelId="{18264A9C-DFDD-4D11-B066-F63450509021}" srcId="{C40F01AF-94A7-4FC7-830B-335BA2BD5A0A}" destId="{71E35DC1-5B13-4259-9A0D-AB2D10760F39}" srcOrd="0" destOrd="0" parTransId="{7205DFE1-8C35-4670-87A6-8C66BCDB7B9F}" sibTransId="{911413BB-DEEE-49C9-AA5D-5DF1BEDC069A}"/>
    <dgm:cxn modelId="{8D5AA3A2-EBC9-4E2E-B7D9-FA2902676DAF}" type="presOf" srcId="{C40F01AF-94A7-4FC7-830B-335BA2BD5A0A}" destId="{5D881B68-6866-4E15-8A76-96A1B36EBD5C}" srcOrd="0" destOrd="0" presId="urn:microsoft.com/office/officeart/2018/2/layout/IconLabelDescriptionList"/>
    <dgm:cxn modelId="{EE13A5AA-0B8D-409B-AE18-132AA7A120AD}" srcId="{ABDCA4DB-6815-40A7-9023-630293ABBD22}" destId="{7BCFBD82-0648-4B07-A7BE-1BBCF8700FFB}" srcOrd="2" destOrd="0" parTransId="{5CDB43A8-7C57-411E-99E8-518E25C2BA3D}" sibTransId="{B2AB41A6-1923-49F1-9C4E-3E80BFF77859}"/>
    <dgm:cxn modelId="{3A98AFAB-0C73-48F4-A32F-3543FE0C5391}" type="presOf" srcId="{33DA78DB-CFE8-44C5-AD62-A44D40B8B421}" destId="{59E948E9-47C0-47A2-8657-B2BDD3394179}" srcOrd="0" destOrd="0" presId="urn:microsoft.com/office/officeart/2018/2/layout/IconLabelDescriptionList"/>
    <dgm:cxn modelId="{BA20DDB8-47AA-4E6D-88E5-8E02E4B7A0E3}" srcId="{C40F01AF-94A7-4FC7-830B-335BA2BD5A0A}" destId="{487E352E-7838-47FD-A717-C759DACE51D7}" srcOrd="1" destOrd="0" parTransId="{442A96AA-D5BC-4AB3-8B88-E0C2AC28BECF}" sibTransId="{4C7A82AA-49E5-4EF0-9AFF-7BAE3951CDD6}"/>
    <dgm:cxn modelId="{8D7D64D6-7872-4B78-B619-60A5421D2DAD}" type="presOf" srcId="{3754D879-0EF1-4D49-8F64-64276F413A1B}" destId="{AEB38F72-A030-4A23-89F9-CBCACA2FFAA7}" srcOrd="0" destOrd="0" presId="urn:microsoft.com/office/officeart/2018/2/layout/IconLabelDescriptionList"/>
    <dgm:cxn modelId="{9BB154DB-A2B0-4436-AB62-3EC02D8695DB}" srcId="{ABDCA4DB-6815-40A7-9023-630293ABBD22}" destId="{59D09D83-8E6D-49CB-967E-52467C9624CD}" srcOrd="3" destOrd="0" parTransId="{C331E841-1784-443B-B3AD-4FFE1E8903C1}" sibTransId="{48F4B1EA-84E4-4B1E-9E2E-6494868110C2}"/>
    <dgm:cxn modelId="{E04FACE0-DF14-4E2E-9AC4-2CA80D4B06B7}" srcId="{59D09D83-8E6D-49CB-967E-52467C9624CD}" destId="{E0C665F0-1703-467E-B7A0-B928A9B5F535}" srcOrd="0" destOrd="0" parTransId="{54134789-BDD3-48B0-A753-00AF83FE2BE6}" sibTransId="{A6B09F16-FC33-409B-B88A-B15045687CD3}"/>
    <dgm:cxn modelId="{48FAC7E4-A164-4E3A-97A8-CA0C37B73D78}" type="presOf" srcId="{F076E9F7-2F48-4055-9449-0CFFCADCD914}" destId="{2C4F700D-03F6-433C-BCFD-2E5F7D0EC815}" srcOrd="0" destOrd="1" presId="urn:microsoft.com/office/officeart/2018/2/layout/IconLabelDescriptionList"/>
    <dgm:cxn modelId="{BBB2D5E7-00AA-4249-80D5-A23A5CEAF561}" type="presOf" srcId="{DE503A6D-7FCE-45CC-AD8C-2A75462AB3FA}" destId="{AEB38F72-A030-4A23-89F9-CBCACA2FFAA7}" srcOrd="0" destOrd="1" presId="urn:microsoft.com/office/officeart/2018/2/layout/IconLabelDescriptionList"/>
    <dgm:cxn modelId="{26D9F9E7-2EDD-4418-A173-1D4C34560319}" type="presOf" srcId="{71E35DC1-5B13-4259-9A0D-AB2D10760F39}" destId="{BE6B77AE-4195-4464-B6A6-E1EBA97B496F}" srcOrd="0" destOrd="0" presId="urn:microsoft.com/office/officeart/2018/2/layout/IconLabelDescriptionList"/>
    <dgm:cxn modelId="{95CD45FA-F0D7-47D5-BA70-51136FB1A7B2}" type="presOf" srcId="{59D09D83-8E6D-49CB-967E-52467C9624CD}" destId="{357AC676-13F3-4C23-8B99-6FE606B64111}" srcOrd="0" destOrd="0" presId="urn:microsoft.com/office/officeart/2018/2/layout/IconLabelDescriptionList"/>
    <dgm:cxn modelId="{6C96EFDA-0E28-43BB-BA80-129192FFCE7A}" type="presParOf" srcId="{B8A22DEE-BF8B-4DE7-BF69-FE96CD884ABF}" destId="{F4CF1A58-1BE8-4E5D-B2F0-4759238C81E4}" srcOrd="0" destOrd="0" presId="urn:microsoft.com/office/officeart/2018/2/layout/IconLabelDescriptionList"/>
    <dgm:cxn modelId="{CAB3D8E5-DED3-42C8-B940-3E2266914F72}" type="presParOf" srcId="{F4CF1A58-1BE8-4E5D-B2F0-4759238C81E4}" destId="{F5449C14-E2FA-4B17-9202-81BAD9AFA8E1}" srcOrd="0" destOrd="0" presId="urn:microsoft.com/office/officeart/2018/2/layout/IconLabelDescriptionList"/>
    <dgm:cxn modelId="{6D623864-AFF0-49FA-842A-A675DB8FB9AE}" type="presParOf" srcId="{F4CF1A58-1BE8-4E5D-B2F0-4759238C81E4}" destId="{7E8E240F-6308-4C75-9ADF-C58A9CBF2B1A}" srcOrd="1" destOrd="0" presId="urn:microsoft.com/office/officeart/2018/2/layout/IconLabelDescriptionList"/>
    <dgm:cxn modelId="{6BB239A8-EDC7-46BB-A8F3-3714F4C40199}" type="presParOf" srcId="{F4CF1A58-1BE8-4E5D-B2F0-4759238C81E4}" destId="{59E948E9-47C0-47A2-8657-B2BDD3394179}" srcOrd="2" destOrd="0" presId="urn:microsoft.com/office/officeart/2018/2/layout/IconLabelDescriptionList"/>
    <dgm:cxn modelId="{DFFFD3C2-92F8-4543-BA59-4D5274EB51D1}" type="presParOf" srcId="{F4CF1A58-1BE8-4E5D-B2F0-4759238C81E4}" destId="{EAF2D9A9-1BD6-437F-A9E0-509FEE517DC6}" srcOrd="3" destOrd="0" presId="urn:microsoft.com/office/officeart/2018/2/layout/IconLabelDescriptionList"/>
    <dgm:cxn modelId="{BA869AD7-6493-4F52-A990-89FDF99B902D}" type="presParOf" srcId="{F4CF1A58-1BE8-4E5D-B2F0-4759238C81E4}" destId="{0B0EB5A3-A353-4CA2-88D5-9CDF220D9F76}" srcOrd="4" destOrd="0" presId="urn:microsoft.com/office/officeart/2018/2/layout/IconLabelDescriptionList"/>
    <dgm:cxn modelId="{3EEFE55E-CC0E-4130-912E-B7CB7163CC46}" type="presParOf" srcId="{B8A22DEE-BF8B-4DE7-BF69-FE96CD884ABF}" destId="{1B2E4C61-EFF4-4F48-A9EF-3BD05B06CBF6}" srcOrd="1" destOrd="0" presId="urn:microsoft.com/office/officeart/2018/2/layout/IconLabelDescriptionList"/>
    <dgm:cxn modelId="{894687D9-E342-4730-9A8F-2AFD7E5D37AC}" type="presParOf" srcId="{B8A22DEE-BF8B-4DE7-BF69-FE96CD884ABF}" destId="{B8F58CCD-1B43-4CE7-8230-CFB56998C84E}" srcOrd="2" destOrd="0" presId="urn:microsoft.com/office/officeart/2018/2/layout/IconLabelDescriptionList"/>
    <dgm:cxn modelId="{0DF7F43A-B567-453B-B14C-E4D72DF8D31B}" type="presParOf" srcId="{B8F58CCD-1B43-4CE7-8230-CFB56998C84E}" destId="{3A2660D1-583A-4E7D-AA58-E271876CE3C6}" srcOrd="0" destOrd="0" presId="urn:microsoft.com/office/officeart/2018/2/layout/IconLabelDescriptionList"/>
    <dgm:cxn modelId="{5673B53D-5486-4A93-A16C-CDB32F89D9CE}" type="presParOf" srcId="{B8F58CCD-1B43-4CE7-8230-CFB56998C84E}" destId="{DF30B1B0-782B-4C52-AF38-A6CD463EB36F}" srcOrd="1" destOrd="0" presId="urn:microsoft.com/office/officeart/2018/2/layout/IconLabelDescriptionList"/>
    <dgm:cxn modelId="{428C44CD-4B7F-4766-BBD1-0EBFDD8723D5}" type="presParOf" srcId="{B8F58CCD-1B43-4CE7-8230-CFB56998C84E}" destId="{5D881B68-6866-4E15-8A76-96A1B36EBD5C}" srcOrd="2" destOrd="0" presId="urn:microsoft.com/office/officeart/2018/2/layout/IconLabelDescriptionList"/>
    <dgm:cxn modelId="{5CB7E7BB-D11F-4EEC-88C8-1D127A3F9F43}" type="presParOf" srcId="{B8F58CCD-1B43-4CE7-8230-CFB56998C84E}" destId="{8797445C-2D93-408B-B811-C422024C56A8}" srcOrd="3" destOrd="0" presId="urn:microsoft.com/office/officeart/2018/2/layout/IconLabelDescriptionList"/>
    <dgm:cxn modelId="{6EFF39C6-E1B5-4D5A-B262-6658826FFB08}" type="presParOf" srcId="{B8F58CCD-1B43-4CE7-8230-CFB56998C84E}" destId="{BE6B77AE-4195-4464-B6A6-E1EBA97B496F}" srcOrd="4" destOrd="0" presId="urn:microsoft.com/office/officeart/2018/2/layout/IconLabelDescriptionList"/>
    <dgm:cxn modelId="{71434A41-83DC-48B7-994A-AE4B078DC004}" type="presParOf" srcId="{B8A22DEE-BF8B-4DE7-BF69-FE96CD884ABF}" destId="{7687ADEC-4AF8-40E3-B963-B9A82E165178}" srcOrd="3" destOrd="0" presId="urn:microsoft.com/office/officeart/2018/2/layout/IconLabelDescriptionList"/>
    <dgm:cxn modelId="{1BE202C9-57E2-4591-9909-E718DA810374}" type="presParOf" srcId="{B8A22DEE-BF8B-4DE7-BF69-FE96CD884ABF}" destId="{C66B1284-1E8F-4181-83D7-AAD0953C645C}" srcOrd="4" destOrd="0" presId="urn:microsoft.com/office/officeart/2018/2/layout/IconLabelDescriptionList"/>
    <dgm:cxn modelId="{01C69A26-6889-45C6-8316-3E0978809A15}" type="presParOf" srcId="{C66B1284-1E8F-4181-83D7-AAD0953C645C}" destId="{DB2688C7-CC7E-428F-BDCA-7E7348694F06}" srcOrd="0" destOrd="0" presId="urn:microsoft.com/office/officeart/2018/2/layout/IconLabelDescriptionList"/>
    <dgm:cxn modelId="{AB2D51CD-023C-4160-B485-3CE719BE97CE}" type="presParOf" srcId="{C66B1284-1E8F-4181-83D7-AAD0953C645C}" destId="{CB2F888F-6923-44E1-AAF2-04CF1ADB4837}" srcOrd="1" destOrd="0" presId="urn:microsoft.com/office/officeart/2018/2/layout/IconLabelDescriptionList"/>
    <dgm:cxn modelId="{0392CDC8-879D-48F1-96C1-82F7564D604B}" type="presParOf" srcId="{C66B1284-1E8F-4181-83D7-AAD0953C645C}" destId="{4E7B23BC-60A6-4F8C-8719-2E1A0A687677}" srcOrd="2" destOrd="0" presId="urn:microsoft.com/office/officeart/2018/2/layout/IconLabelDescriptionList"/>
    <dgm:cxn modelId="{66820609-4D17-470C-A709-9BAF3D24BD71}" type="presParOf" srcId="{C66B1284-1E8F-4181-83D7-AAD0953C645C}" destId="{34F2520B-9934-4C65-ABF1-8EFA101741EE}" srcOrd="3" destOrd="0" presId="urn:microsoft.com/office/officeart/2018/2/layout/IconLabelDescriptionList"/>
    <dgm:cxn modelId="{8C930C1C-AFD6-4A02-A51B-F5146C1694D0}" type="presParOf" srcId="{C66B1284-1E8F-4181-83D7-AAD0953C645C}" destId="{AEB38F72-A030-4A23-89F9-CBCACA2FFAA7}" srcOrd="4" destOrd="0" presId="urn:microsoft.com/office/officeart/2018/2/layout/IconLabelDescriptionList"/>
    <dgm:cxn modelId="{03B9789E-2587-4C20-AD11-DAB916FFA4C3}" type="presParOf" srcId="{B8A22DEE-BF8B-4DE7-BF69-FE96CD884ABF}" destId="{020E4EC2-FCB8-49A7-BBB2-3E53B1B67122}" srcOrd="5" destOrd="0" presId="urn:microsoft.com/office/officeart/2018/2/layout/IconLabelDescriptionList"/>
    <dgm:cxn modelId="{EF4DE483-5A1C-4F4B-887D-639C97EE2225}" type="presParOf" srcId="{B8A22DEE-BF8B-4DE7-BF69-FE96CD884ABF}" destId="{94311EBD-9CC0-48F7-BEF0-EE22CC5DE8A4}" srcOrd="6" destOrd="0" presId="urn:microsoft.com/office/officeart/2018/2/layout/IconLabelDescriptionList"/>
    <dgm:cxn modelId="{BCF5D94E-DC8E-4BD5-B9E8-F12744E2D290}" type="presParOf" srcId="{94311EBD-9CC0-48F7-BEF0-EE22CC5DE8A4}" destId="{69712BE0-17B7-4D2C-B367-98125CA1A170}" srcOrd="0" destOrd="0" presId="urn:microsoft.com/office/officeart/2018/2/layout/IconLabelDescriptionList"/>
    <dgm:cxn modelId="{0B3ED62B-8AED-4BFD-98AA-840CCF9F7964}" type="presParOf" srcId="{94311EBD-9CC0-48F7-BEF0-EE22CC5DE8A4}" destId="{55E22C19-CF47-4118-B2BB-9DB4DD84B433}" srcOrd="1" destOrd="0" presId="urn:microsoft.com/office/officeart/2018/2/layout/IconLabelDescriptionList"/>
    <dgm:cxn modelId="{28C5673C-8200-4810-9152-CB62FCF52271}" type="presParOf" srcId="{94311EBD-9CC0-48F7-BEF0-EE22CC5DE8A4}" destId="{357AC676-13F3-4C23-8B99-6FE606B64111}" srcOrd="2" destOrd="0" presId="urn:microsoft.com/office/officeart/2018/2/layout/IconLabelDescriptionList"/>
    <dgm:cxn modelId="{57FE0327-9278-4DBA-86C0-C49C1E96202D}" type="presParOf" srcId="{94311EBD-9CC0-48F7-BEF0-EE22CC5DE8A4}" destId="{C9D3403E-6E04-47A3-9795-FCF08E6928EF}" srcOrd="3" destOrd="0" presId="urn:microsoft.com/office/officeart/2018/2/layout/IconLabelDescriptionList"/>
    <dgm:cxn modelId="{EA103C1C-6972-4CAD-8735-9378A3CA7B8B}" type="presParOf" srcId="{94311EBD-9CC0-48F7-BEF0-EE22CC5DE8A4}" destId="{2C4F700D-03F6-433C-BCFD-2E5F7D0EC81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9 Pillars of Wellness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Disability related wellness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Self care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45A24-6E21-41C7-9840-6423FAC2FF2E}">
      <dsp:nvSpPr>
        <dsp:cNvPr id="0" name=""/>
        <dsp:cNvSpPr/>
      </dsp:nvSpPr>
      <dsp:spPr>
        <a:xfrm>
          <a:off x="1738416" y="0"/>
          <a:ext cx="1510523" cy="1318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A956C-6A16-4F5E-A564-6E598D67C8BB}">
      <dsp:nvSpPr>
        <dsp:cNvPr id="0" name=""/>
        <dsp:cNvSpPr/>
      </dsp:nvSpPr>
      <dsp:spPr>
        <a:xfrm>
          <a:off x="335787" y="1458696"/>
          <a:ext cx="4315781" cy="56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Creative Wellness</a:t>
          </a:r>
          <a:endParaRPr lang="en-US" sz="3600" kern="1200"/>
        </a:p>
      </dsp:txBody>
      <dsp:txXfrm>
        <a:off x="335787" y="1458696"/>
        <a:ext cx="4315781" cy="565211"/>
      </dsp:txXfrm>
    </dsp:sp>
    <dsp:sp modelId="{DD166FA7-B8B5-46DA-B68E-44F39F1EA32D}">
      <dsp:nvSpPr>
        <dsp:cNvPr id="0" name=""/>
        <dsp:cNvSpPr/>
      </dsp:nvSpPr>
      <dsp:spPr>
        <a:xfrm>
          <a:off x="335787" y="2088963"/>
          <a:ext cx="4315781" cy="163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Interacting with</a:t>
          </a:r>
          <a:r>
            <a:rPr lang="en-US" sz="1700" i="0" kern="1200"/>
            <a:t> a variety of arts and cultural experiences to better understand and appreciate your surrounding world.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3"/>
            </a:rPr>
            <a:t>School of Theatre Productions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4"/>
            </a:rPr>
            <a:t>College of Music Recitals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5"/>
            </a:rPr>
            <a:t>The Union’s Art Center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6"/>
            </a:rPr>
            <a:t>The Globe</a:t>
          </a:r>
          <a:endParaRPr lang="en-US" sz="1700" kern="1200"/>
        </a:p>
      </dsp:txBody>
      <dsp:txXfrm>
        <a:off x="335787" y="2088963"/>
        <a:ext cx="4315781" cy="1636648"/>
      </dsp:txXfrm>
    </dsp:sp>
    <dsp:sp modelId="{70CBFE26-2BC7-42C6-A0FF-3D4307193756}">
      <dsp:nvSpPr>
        <dsp:cNvPr id="0" name=""/>
        <dsp:cNvSpPr/>
      </dsp:nvSpPr>
      <dsp:spPr>
        <a:xfrm>
          <a:off x="6809459" y="0"/>
          <a:ext cx="1510523" cy="13188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BE732-98F7-445C-B5A9-D9186C8699FB}">
      <dsp:nvSpPr>
        <dsp:cNvPr id="0" name=""/>
        <dsp:cNvSpPr/>
      </dsp:nvSpPr>
      <dsp:spPr>
        <a:xfrm>
          <a:off x="5406830" y="1458696"/>
          <a:ext cx="4315781" cy="565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b="1" kern="1200"/>
            <a:t>Physical Wellness</a:t>
          </a:r>
          <a:endParaRPr lang="en-US" sz="3600" kern="1200"/>
        </a:p>
      </dsp:txBody>
      <dsp:txXfrm>
        <a:off x="5406830" y="1458696"/>
        <a:ext cx="4315781" cy="565211"/>
      </dsp:txXfrm>
    </dsp:sp>
    <dsp:sp modelId="{DF62BE6E-666D-4C65-A9E1-83271073264B}">
      <dsp:nvSpPr>
        <dsp:cNvPr id="0" name=""/>
        <dsp:cNvSpPr/>
      </dsp:nvSpPr>
      <dsp:spPr>
        <a:xfrm>
          <a:off x="5406830" y="2088963"/>
          <a:ext cx="4315781" cy="1636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30 minutes of physical activity a day releases endorphins that increase your mood, sleep, and productivity.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9"/>
            </a:rPr>
            <a:t>Campus Rec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>
              <a:hlinkClick xmlns:r="http://schemas.openxmlformats.org/officeDocument/2006/relationships" r:id="rId10"/>
            </a:rPr>
            <a:t>Tallahassee Parks &amp; Rec</a:t>
          </a:r>
          <a:endParaRPr lang="en-US" sz="1700" kern="1200"/>
        </a:p>
      </dsp:txBody>
      <dsp:txXfrm>
        <a:off x="5406830" y="2088963"/>
        <a:ext cx="4315781" cy="163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7B036-B0D3-4B9F-BD1A-25F21E8DDA81}">
      <dsp:nvSpPr>
        <dsp:cNvPr id="0" name=""/>
        <dsp:cNvSpPr/>
      </dsp:nvSpPr>
      <dsp:spPr>
        <a:xfrm>
          <a:off x="0" y="2273"/>
          <a:ext cx="10058399" cy="1063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F231D4-5AAD-431D-88D4-DCC279E73AEC}">
      <dsp:nvSpPr>
        <dsp:cNvPr id="0" name=""/>
        <dsp:cNvSpPr/>
      </dsp:nvSpPr>
      <dsp:spPr>
        <a:xfrm>
          <a:off x="321606" y="241484"/>
          <a:ext cx="584738" cy="5847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C6946-0B04-4371-B604-DACCAFF66C81}">
      <dsp:nvSpPr>
        <dsp:cNvPr id="0" name=""/>
        <dsp:cNvSpPr/>
      </dsp:nvSpPr>
      <dsp:spPr>
        <a:xfrm>
          <a:off x="1227951" y="2273"/>
          <a:ext cx="4526280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Social Wellness</a:t>
          </a:r>
          <a:endParaRPr lang="en-US" sz="2500" kern="1200"/>
        </a:p>
      </dsp:txBody>
      <dsp:txXfrm>
        <a:off x="1227951" y="2273"/>
        <a:ext cx="4526280" cy="1063161"/>
      </dsp:txXfrm>
    </dsp:sp>
    <dsp:sp modelId="{BF5352DC-9710-4AA9-B4E9-45865E4F304F}">
      <dsp:nvSpPr>
        <dsp:cNvPr id="0" name=""/>
        <dsp:cNvSpPr/>
      </dsp:nvSpPr>
      <dsp:spPr>
        <a:xfrm>
          <a:off x="5754231" y="2273"/>
          <a:ext cx="4302968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/>
            <a:t>Getting involved outside of the classroom and being an active member of a community can help you develop a sense of belonging.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3"/>
            </a:rPr>
            <a:t>DSA Involvement Survey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hlinkClick xmlns:r="http://schemas.openxmlformats.org/officeDocument/2006/relationships" r:id="rId4"/>
            </a:rPr>
            <a:t>University of Choice</a:t>
          </a:r>
          <a:endParaRPr lang="en-US" sz="1100" kern="1200" dirty="0"/>
        </a:p>
      </dsp:txBody>
      <dsp:txXfrm>
        <a:off x="5754231" y="2273"/>
        <a:ext cx="4302968" cy="1063161"/>
      </dsp:txXfrm>
    </dsp:sp>
    <dsp:sp modelId="{901B8EBA-FD87-488E-9667-31EBC7175C55}">
      <dsp:nvSpPr>
        <dsp:cNvPr id="0" name=""/>
        <dsp:cNvSpPr/>
      </dsp:nvSpPr>
      <dsp:spPr>
        <a:xfrm>
          <a:off x="0" y="1331225"/>
          <a:ext cx="10058399" cy="1063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8724B-E0F0-470C-9DEE-FE6B0E911AF0}">
      <dsp:nvSpPr>
        <dsp:cNvPr id="0" name=""/>
        <dsp:cNvSpPr/>
      </dsp:nvSpPr>
      <dsp:spPr>
        <a:xfrm>
          <a:off x="321606" y="1570436"/>
          <a:ext cx="584738" cy="5847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FE4C-B4FA-4556-BCBC-44649D7A4FF6}">
      <dsp:nvSpPr>
        <dsp:cNvPr id="0" name=""/>
        <dsp:cNvSpPr/>
      </dsp:nvSpPr>
      <dsp:spPr>
        <a:xfrm>
          <a:off x="1227951" y="1331225"/>
          <a:ext cx="4526280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Emotional Wellness</a:t>
          </a:r>
          <a:endParaRPr lang="en-US" sz="2500" kern="1200"/>
        </a:p>
      </dsp:txBody>
      <dsp:txXfrm>
        <a:off x="1227951" y="1331225"/>
        <a:ext cx="4526280" cy="1063161"/>
      </dsp:txXfrm>
    </dsp:sp>
    <dsp:sp modelId="{F58A869C-21BC-4781-B232-CEA3AEED4BDC}">
      <dsp:nvSpPr>
        <dsp:cNvPr id="0" name=""/>
        <dsp:cNvSpPr/>
      </dsp:nvSpPr>
      <dsp:spPr>
        <a:xfrm>
          <a:off x="5754231" y="1331225"/>
          <a:ext cx="4302968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/>
            <a:t>Involves developing a positive sense of self that is open to experiencing a healthy range of emotions.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>
              <a:hlinkClick xmlns:r="http://schemas.openxmlformats.org/officeDocument/2006/relationships" r:id="rId7"/>
            </a:rPr>
            <a:t>Counseling &amp; Psychological Services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8"/>
            </a:rPr>
            <a:t>Center for Health Advocacy and Wellness</a:t>
          </a:r>
          <a:endParaRPr lang="en-US" sz="1100" kern="1200" dirty="0"/>
        </a:p>
      </dsp:txBody>
      <dsp:txXfrm>
        <a:off x="5754231" y="1331225"/>
        <a:ext cx="4302968" cy="1063161"/>
      </dsp:txXfrm>
    </dsp:sp>
    <dsp:sp modelId="{BBCE8EA6-F2E2-4B42-A002-7F1B9124E163}">
      <dsp:nvSpPr>
        <dsp:cNvPr id="0" name=""/>
        <dsp:cNvSpPr/>
      </dsp:nvSpPr>
      <dsp:spPr>
        <a:xfrm>
          <a:off x="0" y="2660177"/>
          <a:ext cx="10058399" cy="10631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3C9BB-5B6D-47D9-AF87-C7036234D4A7}">
      <dsp:nvSpPr>
        <dsp:cNvPr id="0" name=""/>
        <dsp:cNvSpPr/>
      </dsp:nvSpPr>
      <dsp:spPr>
        <a:xfrm>
          <a:off x="321606" y="2899388"/>
          <a:ext cx="584738" cy="5847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E811-B2A2-418B-A120-BF1A82D40013}">
      <dsp:nvSpPr>
        <dsp:cNvPr id="0" name=""/>
        <dsp:cNvSpPr/>
      </dsp:nvSpPr>
      <dsp:spPr>
        <a:xfrm>
          <a:off x="1227951" y="2660177"/>
          <a:ext cx="4526280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0" kern="1200"/>
            <a:t>Environmental Wellness</a:t>
          </a:r>
          <a:endParaRPr lang="en-US" sz="2500" kern="1200"/>
        </a:p>
      </dsp:txBody>
      <dsp:txXfrm>
        <a:off x="1227951" y="2660177"/>
        <a:ext cx="4526280" cy="1063161"/>
      </dsp:txXfrm>
    </dsp:sp>
    <dsp:sp modelId="{6EE3E3C3-FA62-4FE7-BD49-AA9AED00F088}">
      <dsp:nvSpPr>
        <dsp:cNvPr id="0" name=""/>
        <dsp:cNvSpPr/>
      </dsp:nvSpPr>
      <dsp:spPr>
        <a:xfrm>
          <a:off x="5754231" y="2660177"/>
          <a:ext cx="4302968" cy="1063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518" tIns="112518" rIns="112518" bIns="112518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0" kern="1200" dirty="0"/>
            <a:t>Focuses on being aware of and engaging in the environment that surrounds you.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11"/>
            </a:rPr>
            <a:t>Sustainable Campus</a:t>
          </a:r>
          <a:endParaRPr lang="en-US" sz="1100" b="1" kern="1200" dirty="0"/>
        </a:p>
      </dsp:txBody>
      <dsp:txXfrm>
        <a:off x="5754231" y="2660177"/>
        <a:ext cx="4302968" cy="1063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49C14-E2FA-4B17-9202-81BAD9AFA8E1}">
      <dsp:nvSpPr>
        <dsp:cNvPr id="0" name=""/>
        <dsp:cNvSpPr/>
      </dsp:nvSpPr>
      <dsp:spPr>
        <a:xfrm>
          <a:off x="13474" y="590970"/>
          <a:ext cx="775913" cy="775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E948E9-47C0-47A2-8657-B2BDD3394179}">
      <dsp:nvSpPr>
        <dsp:cNvPr id="0" name=""/>
        <dsp:cNvSpPr/>
      </dsp:nvSpPr>
      <dsp:spPr>
        <a:xfrm>
          <a:off x="13474" y="1506066"/>
          <a:ext cx="2216895" cy="86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Intellectual Wellness </a:t>
          </a:r>
          <a:r>
            <a:rPr lang="en-US" sz="1400" b="0" i="0" kern="1200" dirty="0"/>
            <a:t>Focuses on fostering critical thinking, developing moral reasoning, expanding worldviews, and engaging in education for the pursuit of knowledge.</a:t>
          </a:r>
          <a:endParaRPr lang="en-US" sz="1400" kern="1200" dirty="0"/>
        </a:p>
      </dsp:txBody>
      <dsp:txXfrm>
        <a:off x="13474" y="1506066"/>
        <a:ext cx="2216895" cy="862443"/>
      </dsp:txXfrm>
    </dsp:sp>
    <dsp:sp modelId="{0B0EB5A3-A353-4CA2-88D5-9CDF220D9F76}">
      <dsp:nvSpPr>
        <dsp:cNvPr id="0" name=""/>
        <dsp:cNvSpPr/>
      </dsp:nvSpPr>
      <dsp:spPr>
        <a:xfrm>
          <a:off x="13474" y="2433245"/>
          <a:ext cx="2216895" cy="70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2660D1-583A-4E7D-AA58-E271876CE3C6}">
      <dsp:nvSpPr>
        <dsp:cNvPr id="0" name=""/>
        <dsp:cNvSpPr/>
      </dsp:nvSpPr>
      <dsp:spPr>
        <a:xfrm>
          <a:off x="2618326" y="590970"/>
          <a:ext cx="775913" cy="775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81B68-6866-4E15-8A76-96A1B36EBD5C}">
      <dsp:nvSpPr>
        <dsp:cNvPr id="0" name=""/>
        <dsp:cNvSpPr/>
      </dsp:nvSpPr>
      <dsp:spPr>
        <a:xfrm>
          <a:off x="2618326" y="1481844"/>
          <a:ext cx="2216895" cy="478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Spiritual Wellness </a:t>
          </a:r>
          <a:r>
            <a:rPr lang="en-US" sz="1400" b="0" i="0" kern="1200" dirty="0"/>
            <a:t>Involves expanding a sense of purpose and meaning in your life.</a:t>
          </a:r>
          <a:endParaRPr lang="en-US" sz="1400" kern="1200" dirty="0"/>
        </a:p>
      </dsp:txBody>
      <dsp:txXfrm>
        <a:off x="2618326" y="1481844"/>
        <a:ext cx="2216895" cy="478388"/>
      </dsp:txXfrm>
    </dsp:sp>
    <dsp:sp modelId="{BE6B77AE-4195-4464-B6A6-E1EBA97B496F}">
      <dsp:nvSpPr>
        <dsp:cNvPr id="0" name=""/>
        <dsp:cNvSpPr/>
      </dsp:nvSpPr>
      <dsp:spPr>
        <a:xfrm>
          <a:off x="2609924" y="2315088"/>
          <a:ext cx="2216895" cy="70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5"/>
            </a:rPr>
            <a:t>Interfaith Counsel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6"/>
            </a:rPr>
            <a:t>Spiritual Life Project</a:t>
          </a:r>
          <a:endParaRPr lang="en-US" sz="1100" kern="1200" dirty="0"/>
        </a:p>
      </dsp:txBody>
      <dsp:txXfrm>
        <a:off x="2609924" y="2315088"/>
        <a:ext cx="2216895" cy="701396"/>
      </dsp:txXfrm>
    </dsp:sp>
    <dsp:sp modelId="{DB2688C7-CC7E-428F-BDCA-7E7348694F06}">
      <dsp:nvSpPr>
        <dsp:cNvPr id="0" name=""/>
        <dsp:cNvSpPr/>
      </dsp:nvSpPr>
      <dsp:spPr>
        <a:xfrm>
          <a:off x="5223178" y="590970"/>
          <a:ext cx="775913" cy="775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B23BC-60A6-4F8C-8719-2E1A0A687677}">
      <dsp:nvSpPr>
        <dsp:cNvPr id="0" name=""/>
        <dsp:cNvSpPr/>
      </dsp:nvSpPr>
      <dsp:spPr>
        <a:xfrm>
          <a:off x="5223178" y="1506066"/>
          <a:ext cx="2216895" cy="86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Occupational Wellness </a:t>
          </a:r>
          <a:r>
            <a:rPr lang="en-US" sz="1200" b="0" i="0" kern="1200" dirty="0"/>
            <a:t>Involves engaging in work, volunteering, organizations, or academic endeavors in a way that provides personal enrichment and is consistent with your values, goals, and lifestyle.</a:t>
          </a:r>
          <a:endParaRPr lang="en-US" sz="1200" kern="1200" dirty="0"/>
        </a:p>
      </dsp:txBody>
      <dsp:txXfrm>
        <a:off x="5223178" y="1506066"/>
        <a:ext cx="2216895" cy="862443"/>
      </dsp:txXfrm>
    </dsp:sp>
    <dsp:sp modelId="{AEB38F72-A030-4A23-89F9-CBCACA2FFAA7}">
      <dsp:nvSpPr>
        <dsp:cNvPr id="0" name=""/>
        <dsp:cNvSpPr/>
      </dsp:nvSpPr>
      <dsp:spPr>
        <a:xfrm>
          <a:off x="5198016" y="3012086"/>
          <a:ext cx="2216895" cy="70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9"/>
            </a:rPr>
            <a:t>The Career Center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10"/>
            </a:rPr>
            <a:t>The Center for Leadership and Social Change</a:t>
          </a:r>
          <a:endParaRPr lang="en-US" sz="1100" kern="1200" dirty="0"/>
        </a:p>
      </dsp:txBody>
      <dsp:txXfrm>
        <a:off x="5198016" y="3012086"/>
        <a:ext cx="2216895" cy="701396"/>
      </dsp:txXfrm>
    </dsp:sp>
    <dsp:sp modelId="{69712BE0-17B7-4D2C-B367-98125CA1A170}">
      <dsp:nvSpPr>
        <dsp:cNvPr id="0" name=""/>
        <dsp:cNvSpPr/>
      </dsp:nvSpPr>
      <dsp:spPr>
        <a:xfrm>
          <a:off x="7828030" y="590970"/>
          <a:ext cx="775913" cy="77591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AC676-13F3-4C23-8B99-6FE606B64111}">
      <dsp:nvSpPr>
        <dsp:cNvPr id="0" name=""/>
        <dsp:cNvSpPr/>
      </dsp:nvSpPr>
      <dsp:spPr>
        <a:xfrm>
          <a:off x="7828030" y="1506066"/>
          <a:ext cx="2216895" cy="86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Financial Wellness 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i="0" kern="1200" dirty="0"/>
            <a:t>Focuses on assessing the financial resources and skills needed to accomplish your goals.</a:t>
          </a:r>
          <a:endParaRPr lang="en-US" sz="1400" kern="1200" dirty="0"/>
        </a:p>
      </dsp:txBody>
      <dsp:txXfrm>
        <a:off x="7828030" y="1506066"/>
        <a:ext cx="2216895" cy="862443"/>
      </dsp:txXfrm>
    </dsp:sp>
    <dsp:sp modelId="{2C4F700D-03F6-433C-BCFD-2E5F7D0EC815}">
      <dsp:nvSpPr>
        <dsp:cNvPr id="0" name=""/>
        <dsp:cNvSpPr/>
      </dsp:nvSpPr>
      <dsp:spPr>
        <a:xfrm>
          <a:off x="7841504" y="2726478"/>
          <a:ext cx="2216895" cy="701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13"/>
            </a:rPr>
            <a:t>CHAW’s Financial Wellness Program</a:t>
          </a:r>
          <a:endParaRPr lang="en-US" sz="1100" kern="1200" dirty="0"/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hlinkClick xmlns:r="http://schemas.openxmlformats.org/officeDocument/2006/relationships" r:id="rId14"/>
            </a:rPr>
            <a:t>Financial Wellness Seminars</a:t>
          </a:r>
          <a:endParaRPr lang="en-US" sz="1100" kern="1200" dirty="0"/>
        </a:p>
      </dsp:txBody>
      <dsp:txXfrm>
        <a:off x="7841504" y="2726478"/>
        <a:ext cx="2216895" cy="70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6/18/2021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ruestorieshonestlies.blogspot.com/2016/03/the-telling-life-five-tips-for-self-care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le.com/uk/life-and-culture/a31803574/individual-heroes-love-wins-coronavirus/" TargetMode="External"/><Relationship Id="rId2" Type="http://schemas.openxmlformats.org/officeDocument/2006/relationships/hyperlink" Target="https://www.oprahmag.com/life/a29959841/how-to-make-a-vision-board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huffpost.com/entry/how-to-make-a-glitter-jar_b_102448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1" y="2126305"/>
            <a:ext cx="8649738" cy="2590800"/>
          </a:xfrm>
        </p:spPr>
        <p:txBody>
          <a:bodyPr>
            <a:noAutofit/>
          </a:bodyPr>
          <a:lstStyle/>
          <a:p>
            <a:r>
              <a:rPr lang="en-US" sz="4800" dirty="0"/>
              <a:t>Disability-Conscious Wellness &amp; Self Care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B7AC44-1B7B-4F09-9AA4-3DFDEC57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83E473-94FF-4ACE-9433-1F14799E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79196F-0D98-454F-89AB-2A9D9CAB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305" y="1309794"/>
            <a:ext cx="2312480" cy="1499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3209-CEC5-485C-844D-A68E50BD6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305" y="2939691"/>
            <a:ext cx="2312479" cy="140092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What do you typically do for self care?</a:t>
            </a:r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When was the last time you practiced self care?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5" name="Picture 5" descr="A picture containing umbrella, accessory, building&#10;&#10;Description automatically generated">
            <a:extLst>
              <a:ext uri="{FF2B5EF4-FFF2-40B4-BE49-F238E27FC236}">
                <a16:creationId xmlns:a16="http://schemas.microsoft.com/office/drawing/2014/main" id="{C20E2D9B-B968-41C8-AAF1-2B90BB8446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49422" y="955184"/>
            <a:ext cx="7237877" cy="4976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0315B-F4F4-44FC-B476-B8BB6834D7DF}"/>
              </a:ext>
            </a:extLst>
          </p:cNvPr>
          <p:cNvSpPr txBox="1"/>
          <p:nvPr/>
        </p:nvSpPr>
        <p:spPr>
          <a:xfrm>
            <a:off x="8486532" y="5731169"/>
            <a:ext cx="280076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718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737801-B9D6-4A08-BD77-23010A802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ABD39-C757-461E-A681-DC2736484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57261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24F5-8D5C-46C0-A1B0-AF34E0350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73738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CCDFD-9572-4788-BDBB-7612BED8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8909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Homework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BCF3E-5BF9-470A-8B15-4B75144D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3429000"/>
            <a:ext cx="9372600" cy="25083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Brainstorm what self care looks like for you 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Come up with 3 activities for self care</a:t>
            </a:r>
          </a:p>
          <a:p>
            <a:pPr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Within the next week, pick at least one day and time where you will participate in one of your self care activities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Try to be as specific and realistic as possible</a:t>
            </a:r>
          </a:p>
          <a:p>
            <a:pPr lvl="1"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Examples: </a:t>
            </a:r>
          </a:p>
          <a:p>
            <a:pPr lvl="2"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Next Tuesday at 7 PM I am going to meet my friend at Lake Lafayette Heritage Trail Park and we are going to go on a walk for 45 minutes</a:t>
            </a:r>
          </a:p>
          <a:p>
            <a:pPr lvl="2">
              <a:lnSpc>
                <a:spcPct val="90000"/>
              </a:lnSpc>
              <a:buClr>
                <a:srgbClr val="262626"/>
              </a:buClr>
            </a:pPr>
            <a:r>
              <a:rPr lang="en-US" sz="1400"/>
              <a:t>This Saturday I am going to turn my phone off from 9 AM to Noon in order to spend quality time with my significant other without distractions</a:t>
            </a:r>
          </a:p>
        </p:txBody>
      </p:sp>
    </p:spTree>
    <p:extLst>
      <p:ext uri="{BB962C8B-B14F-4D97-AF65-F5344CB8AC3E}">
        <p14:creationId xmlns:p14="http://schemas.microsoft.com/office/powerpoint/2010/main" val="137390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144921"/>
              </p:ext>
            </p:extLst>
          </p:nvPr>
        </p:nvGraphicFramePr>
        <p:xfrm>
          <a:off x="1066800" y="1535960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9CB9F-674E-4AE4-BA1B-6DDA2D50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/>
              <a:t>Why is wellness and self care important for managing my disability?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91FF835-EF9B-4544-AB38-7F8DA286C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dirty="0"/>
              <a:t>Wellness and self care is essential for all</a:t>
            </a:r>
          </a:p>
          <a:p>
            <a:r>
              <a:rPr lang="en-US" dirty="0"/>
              <a:t>Just because someone has a disability does not mean that they are not well, or unhealthy</a:t>
            </a:r>
          </a:p>
          <a:p>
            <a:r>
              <a:rPr lang="en-US" dirty="0"/>
              <a:t>Finding wellness and selfcare techniques that work best for you as an individual</a:t>
            </a:r>
          </a:p>
          <a:p>
            <a:pPr lvl="1"/>
            <a:r>
              <a:rPr lang="en-US"/>
              <a:t>This could warrant a better understanding and management of your symptoms</a:t>
            </a:r>
          </a:p>
          <a:p>
            <a:pPr lvl="2"/>
            <a:r>
              <a:rPr lang="en-US"/>
              <a:t>Example: I enjoy yoga</a:t>
            </a:r>
            <a:r>
              <a:rPr lang="en-US">
                <a:ea typeface="+mn-lt"/>
                <a:cs typeface="+mn-lt"/>
              </a:rPr>
              <a:t> for self care. Yoga also helps me stay calm and manage my anxiety.</a:t>
            </a:r>
          </a:p>
          <a:p>
            <a:pPr lvl="2">
              <a:buClr>
                <a:srgbClr val="262626"/>
              </a:buClr>
            </a:pPr>
            <a:r>
              <a:rPr lang="en-US">
                <a:ea typeface="+mn-lt"/>
                <a:cs typeface="+mn-lt"/>
              </a:rPr>
              <a:t>Example: I like to limit social media use for self care. I notice my depression symptoms are allievated the less time I spend on social media.</a:t>
            </a:r>
            <a:endParaRPr lang="en-US" dirty="0">
              <a:ea typeface="+mn-lt"/>
              <a:cs typeface="+mn-lt"/>
            </a:endParaRPr>
          </a:p>
          <a:p>
            <a:pPr lvl="2">
              <a:buClr>
                <a:srgbClr val="262626"/>
              </a:buClr>
            </a:pPr>
            <a:r>
              <a:rPr lang="en-US">
                <a:ea typeface="+mn-lt"/>
                <a:cs typeface="+mn-lt"/>
              </a:rPr>
              <a:t>Example: I enjoy running at least 5 miles a week for self care. My blood pressure is stabalized when I keep up with my running schedule. 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653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74416-2F1A-4980-887A-1D038DC48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9 Pillars of Wellness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AAB1032-82D6-4FD9-B84C-6DD66D7DE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32246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54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A2BC1-716A-4649-905C-E9694531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9 Pillars of Wellness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7BC578-D21D-4698-93AF-3FB3953167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72636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56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ACFB6-53B5-4B09-A27F-EBED28415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9 Pillars of Wellness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F061E7-56E1-423C-92BD-03811E910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990106"/>
              </p:ext>
            </p:extLst>
          </p:nvPr>
        </p:nvGraphicFramePr>
        <p:xfrm>
          <a:off x="1066800" y="1947648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13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picture of a blue mug&#10; &quot;you can't pour from an empty cup, take care of yourself first&quot;">
            <a:extLst>
              <a:ext uri="{FF2B5EF4-FFF2-40B4-BE49-F238E27FC236}">
                <a16:creationId xmlns:a16="http://schemas.microsoft.com/office/drawing/2014/main" id="{38A89384-FB0A-4D4E-88F8-7C821124C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" b="8982"/>
          <a:stretch/>
        </p:blipFill>
        <p:spPr>
          <a:xfrm>
            <a:off x="687470" y="645106"/>
            <a:ext cx="6113682" cy="55646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Self Care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94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2BB17-E46A-4514-AAF7-6AE95D48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1527078"/>
          </a:xfrm>
        </p:spPr>
        <p:txBody>
          <a:bodyPr>
            <a:normAutofit/>
          </a:bodyPr>
          <a:lstStyle/>
          <a:p>
            <a:r>
              <a:rPr lang="en-US" dirty="0"/>
              <a:t>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C2E1-A93E-4469-9123-4706467D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5512" y="2557849"/>
            <a:ext cx="9792208" cy="3407862"/>
          </a:xfrm>
        </p:spPr>
        <p:txBody>
          <a:bodyPr>
            <a:normAutofit/>
          </a:bodyPr>
          <a:lstStyle/>
          <a:p>
            <a:r>
              <a:rPr lang="en-US" dirty="0"/>
              <a:t>The World Health Organization (WHO) defines self-care as “what people do for themselves to establish and maintain health, and to prevent and deal with illness..”</a:t>
            </a:r>
          </a:p>
          <a:p>
            <a:r>
              <a:rPr lang="en-US" dirty="0"/>
              <a:t>There are 7 pillars of self care, that tie in well with our 9 pillars of wellness</a:t>
            </a:r>
          </a:p>
          <a:p>
            <a:pPr lvl="1"/>
            <a:r>
              <a:rPr lang="en-US" dirty="0"/>
              <a:t>Knowledge and health literacy</a:t>
            </a:r>
          </a:p>
          <a:p>
            <a:pPr lvl="1"/>
            <a:r>
              <a:rPr lang="en-US" dirty="0"/>
              <a:t>Mental wellbeing, self-awareness, and agency</a:t>
            </a:r>
          </a:p>
          <a:p>
            <a:pPr lvl="1"/>
            <a:r>
              <a:rPr lang="en-US" dirty="0"/>
              <a:t>Physical activity </a:t>
            </a:r>
          </a:p>
          <a:p>
            <a:pPr lvl="1"/>
            <a:r>
              <a:rPr lang="en-US" dirty="0"/>
              <a:t>Healthy eating</a:t>
            </a:r>
          </a:p>
          <a:p>
            <a:pPr lvl="1"/>
            <a:r>
              <a:rPr lang="en-US" dirty="0"/>
              <a:t>Risk avoidance</a:t>
            </a:r>
          </a:p>
          <a:p>
            <a:pPr lvl="1"/>
            <a:r>
              <a:rPr lang="en-US" dirty="0"/>
              <a:t>Good hygiene</a:t>
            </a:r>
          </a:p>
          <a:p>
            <a:pPr lvl="1"/>
            <a:r>
              <a:rPr lang="en-US" dirty="0"/>
              <a:t>Rational use of products and services </a:t>
            </a:r>
          </a:p>
        </p:txBody>
      </p:sp>
    </p:spTree>
    <p:extLst>
      <p:ext uri="{BB962C8B-B14F-4D97-AF65-F5344CB8AC3E}">
        <p14:creationId xmlns:p14="http://schemas.microsoft.com/office/powerpoint/2010/main" val="3711562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53941-F15F-44A8-8BC2-54636C71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Self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927D1-D4BD-41C4-B215-8FB79DBBA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6311" y="2411472"/>
            <a:ext cx="4663440" cy="31638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000" dirty="0">
                <a:ea typeface="+mn-lt"/>
                <a:cs typeface="+mn-lt"/>
              </a:rPr>
              <a:t>•Go on a walk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•Yoga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•Cook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•Spend some time with friends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•Knit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•Journal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•Start a blog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•Prayer and/or meditation</a:t>
            </a:r>
            <a:endParaRPr lang="en-US" sz="1000" dirty="0" err="1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•Soak up the sun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•Take a bubble bath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•Take a break from social and news media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•Make a self care playlist</a:t>
            </a:r>
            <a:endParaRPr lang="en-US" sz="1000" dirty="0"/>
          </a:p>
          <a:p>
            <a:pPr>
              <a:buClr>
                <a:srgbClr val="262626"/>
              </a:buClr>
            </a:pPr>
            <a:endParaRPr lang="en-US" sz="1000" dirty="0"/>
          </a:p>
          <a:p>
            <a:pPr>
              <a:buClr>
                <a:srgbClr val="262626"/>
              </a:buClr>
            </a:pPr>
            <a:endParaRPr lang="en-US" sz="1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3FB8C-1383-4046-8489-237428CB23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411471"/>
            <a:ext cx="4663440" cy="31645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000" dirty="0">
                <a:ea typeface="+mn-lt"/>
                <a:cs typeface="+mn-lt"/>
              </a:rPr>
              <a:t>•Hammock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</a:t>
            </a:r>
            <a:r>
              <a:rPr lang="en-US" sz="1000" dirty="0">
                <a:ea typeface="+mn-lt"/>
                <a:cs typeface="+mn-lt"/>
                <a:hlinkClick r:id="rId2"/>
              </a:rPr>
              <a:t>Create a vision board</a:t>
            </a:r>
            <a:endParaRPr lang="en-US" sz="100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•Make a scrapbook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</a:t>
            </a:r>
            <a:r>
              <a:rPr lang="en-US" sz="1000" dirty="0">
                <a:ea typeface="+mn-lt"/>
                <a:cs typeface="+mn-lt"/>
                <a:hlinkClick r:id="rId3"/>
              </a:rPr>
              <a:t>Complete a selfless act</a:t>
            </a:r>
            <a:endParaRPr lang="en-US" sz="100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•Skate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</a:t>
            </a:r>
            <a:r>
              <a:rPr lang="en-US" sz="1000" dirty="0">
                <a:ea typeface="+mn-lt"/>
                <a:cs typeface="+mn-lt"/>
                <a:hlinkClick r:id="rId4"/>
              </a:rPr>
              <a:t>Create a mindfulness jar</a:t>
            </a:r>
            <a:endParaRPr lang="en-US" sz="100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•Order take out/delivery from a local restaurant </a:t>
            </a:r>
            <a:endParaRPr lang="en-US" sz="100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•Complete a puzzle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•Sing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•Play an instrument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•Rearrange your room</a:t>
            </a:r>
            <a:endParaRPr lang="en-US" sz="1000" dirty="0"/>
          </a:p>
          <a:p>
            <a:pPr>
              <a:buClr>
                <a:srgbClr val="262626"/>
              </a:buClr>
            </a:pPr>
            <a:r>
              <a:rPr lang="en-US" sz="1000" dirty="0">
                <a:ea typeface="+mn-lt"/>
                <a:cs typeface="+mn-lt"/>
              </a:rPr>
              <a:t>•Go through old photos/ family videos</a:t>
            </a:r>
            <a:endParaRPr lang="en-US" sz="1000" dirty="0"/>
          </a:p>
          <a:p>
            <a:pPr>
              <a:buClr>
                <a:srgbClr val="262626"/>
              </a:buClr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8871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purl.org/dc/terms/"/>
    <ds:schemaRef ds:uri="http://schemas.microsoft.com/office/2006/documentManagement/types"/>
    <ds:schemaRef ds:uri="http://purl.org/dc/dcmitype/"/>
    <ds:schemaRef ds:uri="16c05727-aa75-4e4a-9b5f-8a80a1165891"/>
    <ds:schemaRef ds:uri="71af3243-3dd4-4a8d-8c0d-dd76da1f02a5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{8A4889AB-0359-4A1F-832B-B67D541D01C4}tf11531919_win32</Template>
  <TotalTime>440</TotalTime>
  <Words>427</Words>
  <Application>Microsoft Office PowerPoint</Application>
  <PresentationFormat>Widescreen</PresentationFormat>
  <Paragraphs>61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SavonVTI</vt:lpstr>
      <vt:lpstr>Disability-Conscious Wellness &amp; Self Care</vt:lpstr>
      <vt:lpstr>PowerPoint Presentation</vt:lpstr>
      <vt:lpstr>Why is wellness and self care important for managing my disability?</vt:lpstr>
      <vt:lpstr>9 Pillars of Wellness</vt:lpstr>
      <vt:lpstr>9 Pillars of Wellness</vt:lpstr>
      <vt:lpstr>9 Pillars of Wellness</vt:lpstr>
      <vt:lpstr>Self Care</vt:lpstr>
      <vt:lpstr>Self Care</vt:lpstr>
      <vt:lpstr>Examples of Self Care</vt:lpstr>
      <vt:lpstr>Self Care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Disability-Conscious Wellness &amp; Self Care</dc:title>
  <dc:creator>Natalie Jones</dc:creator>
  <cp:lastModifiedBy>Natalie Jones</cp:lastModifiedBy>
  <cp:revision>161</cp:revision>
  <dcterms:created xsi:type="dcterms:W3CDTF">2021-05-24T15:20:32Z</dcterms:created>
  <dcterms:modified xsi:type="dcterms:W3CDTF">2021-06-18T14:18:27Z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