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9" r:id="rId6"/>
    <p:sldId id="284" r:id="rId7"/>
    <p:sldId id="316" r:id="rId8"/>
    <p:sldId id="318" r:id="rId9"/>
    <p:sldId id="317" r:id="rId10"/>
    <p:sldId id="313" r:id="rId11"/>
    <p:sldId id="296" r:id="rId12"/>
    <p:sldId id="314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FC149-FCCE-078B-4893-342D41F93969}" v="44" dt="2021-07-23T13:08:15.295"/>
    <p1510:client id="{40C2BA01-3709-4896-B481-81B0BC3CE40F}" v="1111" dt="2021-07-14T19:54:53.294"/>
    <p1510:client id="{4CB2985D-3CA9-4ADE-AFED-5723B9091ECF}" v="53" dt="2021-07-15T18:27:42.597"/>
    <p1510:client id="{D965D7C5-481D-462B-B142-11C28AFE7A07}" v="1624" dt="2021-07-16T00:14:20.312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5575" autoAdjust="0"/>
  </p:normalViewPr>
  <p:slideViewPr>
    <p:cSldViewPr snapToGrid="0">
      <p:cViewPr varScale="1">
        <p:scale>
          <a:sx n="93" d="100"/>
          <a:sy n="93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4BACF-4D0A-43D1-8D63-7897C57D60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968893-27E0-45BF-9594-463D81C51564}">
      <dgm:prSet/>
      <dgm:spPr/>
      <dgm:t>
        <a:bodyPr/>
        <a:lstStyle/>
        <a:p>
          <a:r>
            <a:rPr lang="en-US"/>
            <a:t>Tuning out distractions</a:t>
          </a:r>
        </a:p>
      </dgm:t>
    </dgm:pt>
    <dgm:pt modelId="{DADE854F-878A-41B7-B521-A0A2545E56DE}" type="parTrans" cxnId="{3B5065F1-3023-48FF-8684-E55F46D6487E}">
      <dgm:prSet/>
      <dgm:spPr/>
      <dgm:t>
        <a:bodyPr/>
        <a:lstStyle/>
        <a:p>
          <a:endParaRPr lang="en-US"/>
        </a:p>
      </dgm:t>
    </dgm:pt>
    <dgm:pt modelId="{738E179A-4221-471C-830F-FDAF4D3EAAFF}" type="sibTrans" cxnId="{3B5065F1-3023-48FF-8684-E55F46D6487E}">
      <dgm:prSet/>
      <dgm:spPr/>
      <dgm:t>
        <a:bodyPr/>
        <a:lstStyle/>
        <a:p>
          <a:endParaRPr lang="en-US"/>
        </a:p>
      </dgm:t>
    </dgm:pt>
    <dgm:pt modelId="{FCC43C8C-3BE9-444D-8F4B-3576FECDF5A0}">
      <dgm:prSet/>
      <dgm:spPr/>
      <dgm:t>
        <a:bodyPr/>
        <a:lstStyle/>
        <a:p>
          <a:r>
            <a:rPr lang="en-US"/>
            <a:t>Being disorganized</a:t>
          </a:r>
        </a:p>
      </dgm:t>
    </dgm:pt>
    <dgm:pt modelId="{0DA5F6C4-B081-471F-A11D-98512D942B4C}" type="parTrans" cxnId="{A45D26CA-6429-4225-A24C-45D1EE925E5A}">
      <dgm:prSet/>
      <dgm:spPr/>
      <dgm:t>
        <a:bodyPr/>
        <a:lstStyle/>
        <a:p>
          <a:endParaRPr lang="en-US"/>
        </a:p>
      </dgm:t>
    </dgm:pt>
    <dgm:pt modelId="{A85F1654-8358-485F-86CA-D8B6EB42F361}" type="sibTrans" cxnId="{A45D26CA-6429-4225-A24C-45D1EE925E5A}">
      <dgm:prSet/>
      <dgm:spPr/>
      <dgm:t>
        <a:bodyPr/>
        <a:lstStyle/>
        <a:p>
          <a:endParaRPr lang="en-US"/>
        </a:p>
      </dgm:t>
    </dgm:pt>
    <dgm:pt modelId="{A7993D22-4F25-452F-9577-DBBF9E64AD2D}">
      <dgm:prSet/>
      <dgm:spPr/>
      <dgm:t>
        <a:bodyPr/>
        <a:lstStyle/>
        <a:p>
          <a:r>
            <a:rPr lang="en-US"/>
            <a:t>Trying to multi-task</a:t>
          </a:r>
        </a:p>
      </dgm:t>
    </dgm:pt>
    <dgm:pt modelId="{D4ECB23C-0FF5-42F1-8442-F9C63C817AA1}" type="parTrans" cxnId="{F86303F0-43F3-4D91-A2D5-25C45A93F865}">
      <dgm:prSet/>
      <dgm:spPr/>
      <dgm:t>
        <a:bodyPr/>
        <a:lstStyle/>
        <a:p>
          <a:endParaRPr lang="en-US"/>
        </a:p>
      </dgm:t>
    </dgm:pt>
    <dgm:pt modelId="{4394BE89-61D9-4917-B67C-B7454B61998F}" type="sibTrans" cxnId="{F86303F0-43F3-4D91-A2D5-25C45A93F865}">
      <dgm:prSet/>
      <dgm:spPr/>
      <dgm:t>
        <a:bodyPr/>
        <a:lstStyle/>
        <a:p>
          <a:endParaRPr lang="en-US"/>
        </a:p>
      </dgm:t>
    </dgm:pt>
    <dgm:pt modelId="{FDD04716-09F8-4A6C-91F6-06D3335245D1}">
      <dgm:prSet/>
      <dgm:spPr/>
      <dgm:t>
        <a:bodyPr/>
        <a:lstStyle/>
        <a:p>
          <a:r>
            <a:rPr lang="en-US"/>
            <a:t>Forgetfulness</a:t>
          </a:r>
        </a:p>
      </dgm:t>
    </dgm:pt>
    <dgm:pt modelId="{7CACB521-8B06-480C-A504-8506EBDF9D34}" type="parTrans" cxnId="{AEC5F3FF-C70F-46F0-A677-3D96CBE68666}">
      <dgm:prSet/>
      <dgm:spPr/>
      <dgm:t>
        <a:bodyPr/>
        <a:lstStyle/>
        <a:p>
          <a:endParaRPr lang="en-US"/>
        </a:p>
      </dgm:t>
    </dgm:pt>
    <dgm:pt modelId="{E1CACF32-351E-4BC4-9C2C-0B5F3073F094}" type="sibTrans" cxnId="{AEC5F3FF-C70F-46F0-A677-3D96CBE68666}">
      <dgm:prSet/>
      <dgm:spPr/>
      <dgm:t>
        <a:bodyPr/>
        <a:lstStyle/>
        <a:p>
          <a:endParaRPr lang="en-US"/>
        </a:p>
      </dgm:t>
    </dgm:pt>
    <dgm:pt modelId="{FB3354BB-7B1A-418E-BBFB-FDEE9E23CFB9}">
      <dgm:prSet/>
      <dgm:spPr/>
      <dgm:t>
        <a:bodyPr/>
        <a:lstStyle/>
        <a:p>
          <a:r>
            <a:rPr lang="en-US"/>
            <a:t>Paying attention in meetings</a:t>
          </a:r>
        </a:p>
      </dgm:t>
    </dgm:pt>
    <dgm:pt modelId="{6E5CA1C1-F325-4676-B958-40540580B19D}" type="parTrans" cxnId="{E4D927A3-BD31-4214-8D25-F33D97AE6888}">
      <dgm:prSet/>
      <dgm:spPr/>
      <dgm:t>
        <a:bodyPr/>
        <a:lstStyle/>
        <a:p>
          <a:endParaRPr lang="en-US"/>
        </a:p>
      </dgm:t>
    </dgm:pt>
    <dgm:pt modelId="{345B153A-DB89-4324-AFD5-4D7BEC8892EA}" type="sibTrans" cxnId="{E4D927A3-BD31-4214-8D25-F33D97AE6888}">
      <dgm:prSet/>
      <dgm:spPr/>
      <dgm:t>
        <a:bodyPr/>
        <a:lstStyle/>
        <a:p>
          <a:endParaRPr lang="en-US"/>
        </a:p>
      </dgm:t>
    </dgm:pt>
    <dgm:pt modelId="{6702E151-6163-46DE-9CCD-033562B47C26}">
      <dgm:prSet/>
      <dgm:spPr/>
      <dgm:t>
        <a:bodyPr/>
        <a:lstStyle/>
        <a:p>
          <a:r>
            <a:rPr lang="en-US"/>
            <a:t>Missing important dates</a:t>
          </a:r>
        </a:p>
      </dgm:t>
    </dgm:pt>
    <dgm:pt modelId="{F67C500F-DE60-4B86-9697-A7CD6928101B}" type="parTrans" cxnId="{C498E7A6-D511-4604-AFC6-A12C57DAA4CC}">
      <dgm:prSet/>
      <dgm:spPr/>
      <dgm:t>
        <a:bodyPr/>
        <a:lstStyle/>
        <a:p>
          <a:endParaRPr lang="en-US"/>
        </a:p>
      </dgm:t>
    </dgm:pt>
    <dgm:pt modelId="{E8314046-94BA-4E0C-8C14-A834B427B209}" type="sibTrans" cxnId="{C498E7A6-D511-4604-AFC6-A12C57DAA4CC}">
      <dgm:prSet/>
      <dgm:spPr/>
      <dgm:t>
        <a:bodyPr/>
        <a:lstStyle/>
        <a:p>
          <a:endParaRPr lang="en-US"/>
        </a:p>
      </dgm:t>
    </dgm:pt>
    <dgm:pt modelId="{936DA284-7C91-40EA-BC32-21F36EF3B24C}">
      <dgm:prSet/>
      <dgm:spPr/>
      <dgm:t>
        <a:bodyPr/>
        <a:lstStyle/>
        <a:p>
          <a:r>
            <a:rPr lang="en-US"/>
            <a:t>Boredom</a:t>
          </a:r>
        </a:p>
      </dgm:t>
    </dgm:pt>
    <dgm:pt modelId="{BF6A5C1B-3A79-4D68-AC47-6F144C388614}" type="parTrans" cxnId="{D4F1E839-5AEF-447C-A9EA-A787C7D55680}">
      <dgm:prSet/>
      <dgm:spPr/>
      <dgm:t>
        <a:bodyPr/>
        <a:lstStyle/>
        <a:p>
          <a:endParaRPr lang="en-US"/>
        </a:p>
      </dgm:t>
    </dgm:pt>
    <dgm:pt modelId="{ED8FB3D3-1807-4CE9-A9B4-160118F812B0}" type="sibTrans" cxnId="{D4F1E839-5AEF-447C-A9EA-A787C7D55680}">
      <dgm:prSet/>
      <dgm:spPr/>
      <dgm:t>
        <a:bodyPr/>
        <a:lstStyle/>
        <a:p>
          <a:endParaRPr lang="en-US"/>
        </a:p>
      </dgm:t>
    </dgm:pt>
    <dgm:pt modelId="{63D875D2-56AA-4510-A214-E4D8D5369100}" type="pres">
      <dgm:prSet presAssocID="{E814BACF-4D0A-43D1-8D63-7897C57D60E1}" presName="vert0" presStyleCnt="0">
        <dgm:presLayoutVars>
          <dgm:dir/>
          <dgm:animOne val="branch"/>
          <dgm:animLvl val="lvl"/>
        </dgm:presLayoutVars>
      </dgm:prSet>
      <dgm:spPr/>
    </dgm:pt>
    <dgm:pt modelId="{284CEC83-5826-46A7-95AC-24A0BE74B38A}" type="pres">
      <dgm:prSet presAssocID="{22968893-27E0-45BF-9594-463D81C51564}" presName="thickLine" presStyleLbl="alignNode1" presStyleIdx="0" presStyleCnt="7"/>
      <dgm:spPr/>
    </dgm:pt>
    <dgm:pt modelId="{FE0F3AD4-B2B1-4D83-9185-97EA15F4A8BB}" type="pres">
      <dgm:prSet presAssocID="{22968893-27E0-45BF-9594-463D81C51564}" presName="horz1" presStyleCnt="0"/>
      <dgm:spPr/>
    </dgm:pt>
    <dgm:pt modelId="{E3BB1528-21DB-4A03-B70D-C2BEFFDB023A}" type="pres">
      <dgm:prSet presAssocID="{22968893-27E0-45BF-9594-463D81C51564}" presName="tx1" presStyleLbl="revTx" presStyleIdx="0" presStyleCnt="7"/>
      <dgm:spPr/>
    </dgm:pt>
    <dgm:pt modelId="{7CFBCA1A-4BAF-4F67-B0DE-BC905F328376}" type="pres">
      <dgm:prSet presAssocID="{22968893-27E0-45BF-9594-463D81C51564}" presName="vert1" presStyleCnt="0"/>
      <dgm:spPr/>
    </dgm:pt>
    <dgm:pt modelId="{0F5D7CD9-FE7D-450C-BE75-8AA571F585D0}" type="pres">
      <dgm:prSet presAssocID="{FCC43C8C-3BE9-444D-8F4B-3576FECDF5A0}" presName="thickLine" presStyleLbl="alignNode1" presStyleIdx="1" presStyleCnt="7"/>
      <dgm:spPr/>
    </dgm:pt>
    <dgm:pt modelId="{726CCFC8-738E-4C94-9343-0B3024944C3F}" type="pres">
      <dgm:prSet presAssocID="{FCC43C8C-3BE9-444D-8F4B-3576FECDF5A0}" presName="horz1" presStyleCnt="0"/>
      <dgm:spPr/>
    </dgm:pt>
    <dgm:pt modelId="{FFADA07F-879B-4A10-8F64-1E793055C2A9}" type="pres">
      <dgm:prSet presAssocID="{FCC43C8C-3BE9-444D-8F4B-3576FECDF5A0}" presName="tx1" presStyleLbl="revTx" presStyleIdx="1" presStyleCnt="7"/>
      <dgm:spPr/>
    </dgm:pt>
    <dgm:pt modelId="{0499BFC7-B955-471D-A4D9-6FEC7BD4AA06}" type="pres">
      <dgm:prSet presAssocID="{FCC43C8C-3BE9-444D-8F4B-3576FECDF5A0}" presName="vert1" presStyleCnt="0"/>
      <dgm:spPr/>
    </dgm:pt>
    <dgm:pt modelId="{13C2A672-DE61-4ECF-8545-651F6A303A61}" type="pres">
      <dgm:prSet presAssocID="{A7993D22-4F25-452F-9577-DBBF9E64AD2D}" presName="thickLine" presStyleLbl="alignNode1" presStyleIdx="2" presStyleCnt="7"/>
      <dgm:spPr/>
    </dgm:pt>
    <dgm:pt modelId="{E7998912-03C3-4AF1-A925-9F151ADF5B4E}" type="pres">
      <dgm:prSet presAssocID="{A7993D22-4F25-452F-9577-DBBF9E64AD2D}" presName="horz1" presStyleCnt="0"/>
      <dgm:spPr/>
    </dgm:pt>
    <dgm:pt modelId="{20FAE28B-FB1D-4AE4-B863-F786E88CE387}" type="pres">
      <dgm:prSet presAssocID="{A7993D22-4F25-452F-9577-DBBF9E64AD2D}" presName="tx1" presStyleLbl="revTx" presStyleIdx="2" presStyleCnt="7"/>
      <dgm:spPr/>
    </dgm:pt>
    <dgm:pt modelId="{8E0D5268-5214-42D7-B489-F325A16BDC40}" type="pres">
      <dgm:prSet presAssocID="{A7993D22-4F25-452F-9577-DBBF9E64AD2D}" presName="vert1" presStyleCnt="0"/>
      <dgm:spPr/>
    </dgm:pt>
    <dgm:pt modelId="{F209A8A8-20F1-4990-9BE3-F9653F1776D9}" type="pres">
      <dgm:prSet presAssocID="{FDD04716-09F8-4A6C-91F6-06D3335245D1}" presName="thickLine" presStyleLbl="alignNode1" presStyleIdx="3" presStyleCnt="7"/>
      <dgm:spPr/>
    </dgm:pt>
    <dgm:pt modelId="{CCCCAF92-3841-4E0E-A1E1-4077208865F3}" type="pres">
      <dgm:prSet presAssocID="{FDD04716-09F8-4A6C-91F6-06D3335245D1}" presName="horz1" presStyleCnt="0"/>
      <dgm:spPr/>
    </dgm:pt>
    <dgm:pt modelId="{19C28CBD-C3EF-4C1D-B407-F9CE3E018A52}" type="pres">
      <dgm:prSet presAssocID="{FDD04716-09F8-4A6C-91F6-06D3335245D1}" presName="tx1" presStyleLbl="revTx" presStyleIdx="3" presStyleCnt="7"/>
      <dgm:spPr/>
    </dgm:pt>
    <dgm:pt modelId="{105D6357-9D93-42B2-A7FD-1A3E559A501C}" type="pres">
      <dgm:prSet presAssocID="{FDD04716-09F8-4A6C-91F6-06D3335245D1}" presName="vert1" presStyleCnt="0"/>
      <dgm:spPr/>
    </dgm:pt>
    <dgm:pt modelId="{7DB843CC-A649-4F52-B197-2910063A4015}" type="pres">
      <dgm:prSet presAssocID="{FB3354BB-7B1A-418E-BBFB-FDEE9E23CFB9}" presName="thickLine" presStyleLbl="alignNode1" presStyleIdx="4" presStyleCnt="7"/>
      <dgm:spPr/>
    </dgm:pt>
    <dgm:pt modelId="{06444847-C2D3-46C4-887C-FD19B9BE929B}" type="pres">
      <dgm:prSet presAssocID="{FB3354BB-7B1A-418E-BBFB-FDEE9E23CFB9}" presName="horz1" presStyleCnt="0"/>
      <dgm:spPr/>
    </dgm:pt>
    <dgm:pt modelId="{6A5B4253-7DD2-4C87-8F4A-D41DF72F22E2}" type="pres">
      <dgm:prSet presAssocID="{FB3354BB-7B1A-418E-BBFB-FDEE9E23CFB9}" presName="tx1" presStyleLbl="revTx" presStyleIdx="4" presStyleCnt="7"/>
      <dgm:spPr/>
    </dgm:pt>
    <dgm:pt modelId="{227FB0A4-CDF5-4C90-BACA-2DA5256FD032}" type="pres">
      <dgm:prSet presAssocID="{FB3354BB-7B1A-418E-BBFB-FDEE9E23CFB9}" presName="vert1" presStyleCnt="0"/>
      <dgm:spPr/>
    </dgm:pt>
    <dgm:pt modelId="{FA44A0FF-0DA8-4E68-A091-A5499116796C}" type="pres">
      <dgm:prSet presAssocID="{6702E151-6163-46DE-9CCD-033562B47C26}" presName="thickLine" presStyleLbl="alignNode1" presStyleIdx="5" presStyleCnt="7"/>
      <dgm:spPr/>
    </dgm:pt>
    <dgm:pt modelId="{6CB02FDA-0658-422D-B69E-3CDE75D66C8D}" type="pres">
      <dgm:prSet presAssocID="{6702E151-6163-46DE-9CCD-033562B47C26}" presName="horz1" presStyleCnt="0"/>
      <dgm:spPr/>
    </dgm:pt>
    <dgm:pt modelId="{5EBCB0EB-FFAB-4FF3-95F4-155FF7253B1D}" type="pres">
      <dgm:prSet presAssocID="{6702E151-6163-46DE-9CCD-033562B47C26}" presName="tx1" presStyleLbl="revTx" presStyleIdx="5" presStyleCnt="7"/>
      <dgm:spPr/>
    </dgm:pt>
    <dgm:pt modelId="{94FDE83B-DACC-4A58-83EC-02D6AD421251}" type="pres">
      <dgm:prSet presAssocID="{6702E151-6163-46DE-9CCD-033562B47C26}" presName="vert1" presStyleCnt="0"/>
      <dgm:spPr/>
    </dgm:pt>
    <dgm:pt modelId="{3858F0B9-0172-45C3-9208-D8F7AB8FFDFF}" type="pres">
      <dgm:prSet presAssocID="{936DA284-7C91-40EA-BC32-21F36EF3B24C}" presName="thickLine" presStyleLbl="alignNode1" presStyleIdx="6" presStyleCnt="7"/>
      <dgm:spPr/>
    </dgm:pt>
    <dgm:pt modelId="{F948D634-D043-4925-98A7-C1BDBCBCC135}" type="pres">
      <dgm:prSet presAssocID="{936DA284-7C91-40EA-BC32-21F36EF3B24C}" presName="horz1" presStyleCnt="0"/>
      <dgm:spPr/>
    </dgm:pt>
    <dgm:pt modelId="{E4EAAE0D-0245-47EE-A62D-DD844EEC5814}" type="pres">
      <dgm:prSet presAssocID="{936DA284-7C91-40EA-BC32-21F36EF3B24C}" presName="tx1" presStyleLbl="revTx" presStyleIdx="6" presStyleCnt="7"/>
      <dgm:spPr/>
    </dgm:pt>
    <dgm:pt modelId="{337659D0-F45C-4E95-A0E7-528735C95398}" type="pres">
      <dgm:prSet presAssocID="{936DA284-7C91-40EA-BC32-21F36EF3B24C}" presName="vert1" presStyleCnt="0"/>
      <dgm:spPr/>
    </dgm:pt>
  </dgm:ptLst>
  <dgm:cxnLst>
    <dgm:cxn modelId="{2F70A037-26DD-4A2F-AB5F-8C8ABB5E73F1}" type="presOf" srcId="{FCC43C8C-3BE9-444D-8F4B-3576FECDF5A0}" destId="{FFADA07F-879B-4A10-8F64-1E793055C2A9}" srcOrd="0" destOrd="0" presId="urn:microsoft.com/office/officeart/2008/layout/LinedList"/>
    <dgm:cxn modelId="{D4F1E839-5AEF-447C-A9EA-A787C7D55680}" srcId="{E814BACF-4D0A-43D1-8D63-7897C57D60E1}" destId="{936DA284-7C91-40EA-BC32-21F36EF3B24C}" srcOrd="6" destOrd="0" parTransId="{BF6A5C1B-3A79-4D68-AC47-6F144C388614}" sibTransId="{ED8FB3D3-1807-4CE9-A9B4-160118F812B0}"/>
    <dgm:cxn modelId="{8345E95C-B7A1-459F-93DF-FAE3CC18FF46}" type="presOf" srcId="{6702E151-6163-46DE-9CCD-033562B47C26}" destId="{5EBCB0EB-FFAB-4FF3-95F4-155FF7253B1D}" srcOrd="0" destOrd="0" presId="urn:microsoft.com/office/officeart/2008/layout/LinedList"/>
    <dgm:cxn modelId="{29A44C48-FB67-4E10-BAC6-3ED68F640C84}" type="presOf" srcId="{936DA284-7C91-40EA-BC32-21F36EF3B24C}" destId="{E4EAAE0D-0245-47EE-A62D-DD844EEC5814}" srcOrd="0" destOrd="0" presId="urn:microsoft.com/office/officeart/2008/layout/LinedList"/>
    <dgm:cxn modelId="{66A6046C-A317-4CBF-80B6-AC9A15AE2159}" type="presOf" srcId="{A7993D22-4F25-452F-9577-DBBF9E64AD2D}" destId="{20FAE28B-FB1D-4AE4-B863-F786E88CE387}" srcOrd="0" destOrd="0" presId="urn:microsoft.com/office/officeart/2008/layout/LinedList"/>
    <dgm:cxn modelId="{BC2B5B4F-A07C-4E8E-BE6B-5EB16D62833A}" type="presOf" srcId="{22968893-27E0-45BF-9594-463D81C51564}" destId="{E3BB1528-21DB-4A03-B70D-C2BEFFDB023A}" srcOrd="0" destOrd="0" presId="urn:microsoft.com/office/officeart/2008/layout/LinedList"/>
    <dgm:cxn modelId="{038E4A75-98D7-4572-8DFD-11B9C576BCA7}" type="presOf" srcId="{E814BACF-4D0A-43D1-8D63-7897C57D60E1}" destId="{63D875D2-56AA-4510-A214-E4D8D5369100}" srcOrd="0" destOrd="0" presId="urn:microsoft.com/office/officeart/2008/layout/LinedList"/>
    <dgm:cxn modelId="{7BFC8484-1444-4415-B1E1-1EB550160DFD}" type="presOf" srcId="{FDD04716-09F8-4A6C-91F6-06D3335245D1}" destId="{19C28CBD-C3EF-4C1D-B407-F9CE3E018A52}" srcOrd="0" destOrd="0" presId="urn:microsoft.com/office/officeart/2008/layout/LinedList"/>
    <dgm:cxn modelId="{E4D927A3-BD31-4214-8D25-F33D97AE6888}" srcId="{E814BACF-4D0A-43D1-8D63-7897C57D60E1}" destId="{FB3354BB-7B1A-418E-BBFB-FDEE9E23CFB9}" srcOrd="4" destOrd="0" parTransId="{6E5CA1C1-F325-4676-B958-40540580B19D}" sibTransId="{345B153A-DB89-4324-AFD5-4D7BEC8892EA}"/>
    <dgm:cxn modelId="{C498E7A6-D511-4604-AFC6-A12C57DAA4CC}" srcId="{E814BACF-4D0A-43D1-8D63-7897C57D60E1}" destId="{6702E151-6163-46DE-9CCD-033562B47C26}" srcOrd="5" destOrd="0" parTransId="{F67C500F-DE60-4B86-9697-A7CD6928101B}" sibTransId="{E8314046-94BA-4E0C-8C14-A834B427B209}"/>
    <dgm:cxn modelId="{A45D26CA-6429-4225-A24C-45D1EE925E5A}" srcId="{E814BACF-4D0A-43D1-8D63-7897C57D60E1}" destId="{FCC43C8C-3BE9-444D-8F4B-3576FECDF5A0}" srcOrd="1" destOrd="0" parTransId="{0DA5F6C4-B081-471F-A11D-98512D942B4C}" sibTransId="{A85F1654-8358-485F-86CA-D8B6EB42F361}"/>
    <dgm:cxn modelId="{1635BED0-AA5F-465B-A465-15526398C3B7}" type="presOf" srcId="{FB3354BB-7B1A-418E-BBFB-FDEE9E23CFB9}" destId="{6A5B4253-7DD2-4C87-8F4A-D41DF72F22E2}" srcOrd="0" destOrd="0" presId="urn:microsoft.com/office/officeart/2008/layout/LinedList"/>
    <dgm:cxn modelId="{F86303F0-43F3-4D91-A2D5-25C45A93F865}" srcId="{E814BACF-4D0A-43D1-8D63-7897C57D60E1}" destId="{A7993D22-4F25-452F-9577-DBBF9E64AD2D}" srcOrd="2" destOrd="0" parTransId="{D4ECB23C-0FF5-42F1-8442-F9C63C817AA1}" sibTransId="{4394BE89-61D9-4917-B67C-B7454B61998F}"/>
    <dgm:cxn modelId="{3B5065F1-3023-48FF-8684-E55F46D6487E}" srcId="{E814BACF-4D0A-43D1-8D63-7897C57D60E1}" destId="{22968893-27E0-45BF-9594-463D81C51564}" srcOrd="0" destOrd="0" parTransId="{DADE854F-878A-41B7-B521-A0A2545E56DE}" sibTransId="{738E179A-4221-471C-830F-FDAF4D3EAAFF}"/>
    <dgm:cxn modelId="{AEC5F3FF-C70F-46F0-A677-3D96CBE68666}" srcId="{E814BACF-4D0A-43D1-8D63-7897C57D60E1}" destId="{FDD04716-09F8-4A6C-91F6-06D3335245D1}" srcOrd="3" destOrd="0" parTransId="{7CACB521-8B06-480C-A504-8506EBDF9D34}" sibTransId="{E1CACF32-351E-4BC4-9C2C-0B5F3073F094}"/>
    <dgm:cxn modelId="{61A4B4B6-EA25-4654-BA41-EE7CD924EF3E}" type="presParOf" srcId="{63D875D2-56AA-4510-A214-E4D8D5369100}" destId="{284CEC83-5826-46A7-95AC-24A0BE74B38A}" srcOrd="0" destOrd="0" presId="urn:microsoft.com/office/officeart/2008/layout/LinedList"/>
    <dgm:cxn modelId="{B6166D33-869C-4F8F-9A20-FEA68B272BFD}" type="presParOf" srcId="{63D875D2-56AA-4510-A214-E4D8D5369100}" destId="{FE0F3AD4-B2B1-4D83-9185-97EA15F4A8BB}" srcOrd="1" destOrd="0" presId="urn:microsoft.com/office/officeart/2008/layout/LinedList"/>
    <dgm:cxn modelId="{A708D996-26E0-496B-985D-3B8B36148574}" type="presParOf" srcId="{FE0F3AD4-B2B1-4D83-9185-97EA15F4A8BB}" destId="{E3BB1528-21DB-4A03-B70D-C2BEFFDB023A}" srcOrd="0" destOrd="0" presId="urn:microsoft.com/office/officeart/2008/layout/LinedList"/>
    <dgm:cxn modelId="{0145169A-31A0-4DE0-825F-E11B860EAED5}" type="presParOf" srcId="{FE0F3AD4-B2B1-4D83-9185-97EA15F4A8BB}" destId="{7CFBCA1A-4BAF-4F67-B0DE-BC905F328376}" srcOrd="1" destOrd="0" presId="urn:microsoft.com/office/officeart/2008/layout/LinedList"/>
    <dgm:cxn modelId="{1A1528FA-B69C-4BD5-85A7-490ADE138304}" type="presParOf" srcId="{63D875D2-56AA-4510-A214-E4D8D5369100}" destId="{0F5D7CD9-FE7D-450C-BE75-8AA571F585D0}" srcOrd="2" destOrd="0" presId="urn:microsoft.com/office/officeart/2008/layout/LinedList"/>
    <dgm:cxn modelId="{6BC4BE67-9EFE-4502-962A-C75EA662589B}" type="presParOf" srcId="{63D875D2-56AA-4510-A214-E4D8D5369100}" destId="{726CCFC8-738E-4C94-9343-0B3024944C3F}" srcOrd="3" destOrd="0" presId="urn:microsoft.com/office/officeart/2008/layout/LinedList"/>
    <dgm:cxn modelId="{8C72CD1A-B039-4675-898E-6A1153D48B94}" type="presParOf" srcId="{726CCFC8-738E-4C94-9343-0B3024944C3F}" destId="{FFADA07F-879B-4A10-8F64-1E793055C2A9}" srcOrd="0" destOrd="0" presId="urn:microsoft.com/office/officeart/2008/layout/LinedList"/>
    <dgm:cxn modelId="{E47FB834-4A5A-4319-B3BA-60AD968F43CB}" type="presParOf" srcId="{726CCFC8-738E-4C94-9343-0B3024944C3F}" destId="{0499BFC7-B955-471D-A4D9-6FEC7BD4AA06}" srcOrd="1" destOrd="0" presId="urn:microsoft.com/office/officeart/2008/layout/LinedList"/>
    <dgm:cxn modelId="{1EB28D0A-A703-44FE-A24B-01FBEE766B1A}" type="presParOf" srcId="{63D875D2-56AA-4510-A214-E4D8D5369100}" destId="{13C2A672-DE61-4ECF-8545-651F6A303A61}" srcOrd="4" destOrd="0" presId="urn:microsoft.com/office/officeart/2008/layout/LinedList"/>
    <dgm:cxn modelId="{C7C430B3-97D6-4979-BBA5-40DD99F13F34}" type="presParOf" srcId="{63D875D2-56AA-4510-A214-E4D8D5369100}" destId="{E7998912-03C3-4AF1-A925-9F151ADF5B4E}" srcOrd="5" destOrd="0" presId="urn:microsoft.com/office/officeart/2008/layout/LinedList"/>
    <dgm:cxn modelId="{5BA1230E-7EEC-4B36-AD94-0B838EEEA026}" type="presParOf" srcId="{E7998912-03C3-4AF1-A925-9F151ADF5B4E}" destId="{20FAE28B-FB1D-4AE4-B863-F786E88CE387}" srcOrd="0" destOrd="0" presId="urn:microsoft.com/office/officeart/2008/layout/LinedList"/>
    <dgm:cxn modelId="{DCFDDE31-E91D-41DE-B8BF-D6A3D97F46A9}" type="presParOf" srcId="{E7998912-03C3-4AF1-A925-9F151ADF5B4E}" destId="{8E0D5268-5214-42D7-B489-F325A16BDC40}" srcOrd="1" destOrd="0" presId="urn:microsoft.com/office/officeart/2008/layout/LinedList"/>
    <dgm:cxn modelId="{849BF4F1-62C7-47DC-89C0-25A277C96B45}" type="presParOf" srcId="{63D875D2-56AA-4510-A214-E4D8D5369100}" destId="{F209A8A8-20F1-4990-9BE3-F9653F1776D9}" srcOrd="6" destOrd="0" presId="urn:microsoft.com/office/officeart/2008/layout/LinedList"/>
    <dgm:cxn modelId="{435990ED-0B40-451E-BDB5-E33882DAAF11}" type="presParOf" srcId="{63D875D2-56AA-4510-A214-E4D8D5369100}" destId="{CCCCAF92-3841-4E0E-A1E1-4077208865F3}" srcOrd="7" destOrd="0" presId="urn:microsoft.com/office/officeart/2008/layout/LinedList"/>
    <dgm:cxn modelId="{92774F2E-EB8B-49CD-AA5A-468860439D8B}" type="presParOf" srcId="{CCCCAF92-3841-4E0E-A1E1-4077208865F3}" destId="{19C28CBD-C3EF-4C1D-B407-F9CE3E018A52}" srcOrd="0" destOrd="0" presId="urn:microsoft.com/office/officeart/2008/layout/LinedList"/>
    <dgm:cxn modelId="{E0A0ABC6-B9F5-4421-B385-9A2F15FAF8F8}" type="presParOf" srcId="{CCCCAF92-3841-4E0E-A1E1-4077208865F3}" destId="{105D6357-9D93-42B2-A7FD-1A3E559A501C}" srcOrd="1" destOrd="0" presId="urn:microsoft.com/office/officeart/2008/layout/LinedList"/>
    <dgm:cxn modelId="{2764B870-C2B6-4C3A-869D-EB1EC41DDBE3}" type="presParOf" srcId="{63D875D2-56AA-4510-A214-E4D8D5369100}" destId="{7DB843CC-A649-4F52-B197-2910063A4015}" srcOrd="8" destOrd="0" presId="urn:microsoft.com/office/officeart/2008/layout/LinedList"/>
    <dgm:cxn modelId="{01B67935-21AB-4893-8006-74BD845636F3}" type="presParOf" srcId="{63D875D2-56AA-4510-A214-E4D8D5369100}" destId="{06444847-C2D3-46C4-887C-FD19B9BE929B}" srcOrd="9" destOrd="0" presId="urn:microsoft.com/office/officeart/2008/layout/LinedList"/>
    <dgm:cxn modelId="{6E7CB0AF-27E7-4E94-A4B0-D217393F0F9C}" type="presParOf" srcId="{06444847-C2D3-46C4-887C-FD19B9BE929B}" destId="{6A5B4253-7DD2-4C87-8F4A-D41DF72F22E2}" srcOrd="0" destOrd="0" presId="urn:microsoft.com/office/officeart/2008/layout/LinedList"/>
    <dgm:cxn modelId="{F567ABE0-A1D8-42A1-9968-AC29FBE8E6F0}" type="presParOf" srcId="{06444847-C2D3-46C4-887C-FD19B9BE929B}" destId="{227FB0A4-CDF5-4C90-BACA-2DA5256FD032}" srcOrd="1" destOrd="0" presId="urn:microsoft.com/office/officeart/2008/layout/LinedList"/>
    <dgm:cxn modelId="{06916CBF-47AB-4826-BD08-E11CA22D2BF4}" type="presParOf" srcId="{63D875D2-56AA-4510-A214-E4D8D5369100}" destId="{FA44A0FF-0DA8-4E68-A091-A5499116796C}" srcOrd="10" destOrd="0" presId="urn:microsoft.com/office/officeart/2008/layout/LinedList"/>
    <dgm:cxn modelId="{443A0EC8-1772-4697-A649-C7BECA2D1989}" type="presParOf" srcId="{63D875D2-56AA-4510-A214-E4D8D5369100}" destId="{6CB02FDA-0658-422D-B69E-3CDE75D66C8D}" srcOrd="11" destOrd="0" presId="urn:microsoft.com/office/officeart/2008/layout/LinedList"/>
    <dgm:cxn modelId="{9536E067-1318-4F47-AE13-D59F00F8CB80}" type="presParOf" srcId="{6CB02FDA-0658-422D-B69E-3CDE75D66C8D}" destId="{5EBCB0EB-FFAB-4FF3-95F4-155FF7253B1D}" srcOrd="0" destOrd="0" presId="urn:microsoft.com/office/officeart/2008/layout/LinedList"/>
    <dgm:cxn modelId="{27097F90-88C2-47C3-B662-9958E310E169}" type="presParOf" srcId="{6CB02FDA-0658-422D-B69E-3CDE75D66C8D}" destId="{94FDE83B-DACC-4A58-83EC-02D6AD421251}" srcOrd="1" destOrd="0" presId="urn:microsoft.com/office/officeart/2008/layout/LinedList"/>
    <dgm:cxn modelId="{CB86B584-FD11-4937-BC37-5920CE848F28}" type="presParOf" srcId="{63D875D2-56AA-4510-A214-E4D8D5369100}" destId="{3858F0B9-0172-45C3-9208-D8F7AB8FFDFF}" srcOrd="12" destOrd="0" presId="urn:microsoft.com/office/officeart/2008/layout/LinedList"/>
    <dgm:cxn modelId="{20FCC7C1-A348-4662-9BAB-529F5FEF7160}" type="presParOf" srcId="{63D875D2-56AA-4510-A214-E4D8D5369100}" destId="{F948D634-D043-4925-98A7-C1BDBCBCC135}" srcOrd="13" destOrd="0" presId="urn:microsoft.com/office/officeart/2008/layout/LinedList"/>
    <dgm:cxn modelId="{87282EB3-D34B-427C-BBAA-66056304476B}" type="presParOf" srcId="{F948D634-D043-4925-98A7-C1BDBCBCC135}" destId="{E4EAAE0D-0245-47EE-A62D-DD844EEC5814}" srcOrd="0" destOrd="0" presId="urn:microsoft.com/office/officeart/2008/layout/LinedList"/>
    <dgm:cxn modelId="{F4997D6A-BC58-4A5D-A628-932C6DD08FCB}" type="presParOf" srcId="{F948D634-D043-4925-98A7-C1BDBCBCC135}" destId="{337659D0-F45C-4E95-A0E7-528735C953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49E67-4459-4382-8E72-D4045C56DAC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0120CD58-CD33-4575-8FAC-39B67C6F7D7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Posterama"/>
            </a:rPr>
            <a:t>What is it?</a:t>
          </a:r>
          <a:endParaRPr lang="en-US"/>
        </a:p>
      </dgm:t>
    </dgm:pt>
    <dgm:pt modelId="{3D33BF1E-2503-469A-A267-CA8FDFF66F50}" type="parTrans" cxnId="{DEDEE298-A637-44F5-8ABE-794A5B7AE16A}">
      <dgm:prSet/>
      <dgm:spPr/>
      <dgm:t>
        <a:bodyPr/>
        <a:lstStyle/>
        <a:p>
          <a:endParaRPr lang="en-US"/>
        </a:p>
      </dgm:t>
    </dgm:pt>
    <dgm:pt modelId="{71BDFC91-8DA4-4D9C-9353-20B9E24D4A9F}" type="sibTrans" cxnId="{DEDEE298-A637-44F5-8ABE-794A5B7AE16A}">
      <dgm:prSet/>
      <dgm:spPr/>
      <dgm:t>
        <a:bodyPr/>
        <a:lstStyle/>
        <a:p>
          <a:endParaRPr lang="en-US"/>
        </a:p>
      </dgm:t>
    </dgm:pt>
    <dgm:pt modelId="{E83AA135-3EA8-481B-B0A4-3A197FF83214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Posterama"/>
            </a:rPr>
            <a:t>How to use it</a:t>
          </a:r>
          <a:endParaRPr lang="en-US"/>
        </a:p>
      </dgm:t>
    </dgm:pt>
    <dgm:pt modelId="{DEEC4C23-B3AE-42AA-A557-E0CAEC1757E9}" type="parTrans" cxnId="{9596C0EB-E4D9-4669-958B-B34EA3DB06A9}">
      <dgm:prSet/>
      <dgm:spPr/>
      <dgm:t>
        <a:bodyPr/>
        <a:lstStyle/>
        <a:p>
          <a:endParaRPr lang="en-US"/>
        </a:p>
      </dgm:t>
    </dgm:pt>
    <dgm:pt modelId="{16C68E96-3129-4365-B00D-591251D45E54}" type="sibTrans" cxnId="{9596C0EB-E4D9-4669-958B-B34EA3DB06A9}">
      <dgm:prSet/>
      <dgm:spPr/>
      <dgm:t>
        <a:bodyPr/>
        <a:lstStyle/>
        <a:p>
          <a:endParaRPr lang="en-US"/>
        </a:p>
      </dgm:t>
    </dgm:pt>
    <dgm:pt modelId="{51AA2318-2B3B-4B90-97B0-CEFB3ED928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Set a timer for a block of 20-35 minutes</a:t>
          </a:r>
          <a:endParaRPr lang="en-US"/>
        </a:p>
      </dgm:t>
    </dgm:pt>
    <dgm:pt modelId="{2B6440D4-1DF3-4586-9354-0A7BE40780F9}" type="parTrans" cxnId="{864A73BB-5BA2-4FBE-B691-27257BCF85CC}">
      <dgm:prSet/>
      <dgm:spPr/>
      <dgm:t>
        <a:bodyPr/>
        <a:lstStyle/>
        <a:p>
          <a:endParaRPr lang="en-US"/>
        </a:p>
      </dgm:t>
    </dgm:pt>
    <dgm:pt modelId="{FFE7B9F8-1CD5-4544-BFDC-1745B12F5CFF}" type="sibTrans" cxnId="{864A73BB-5BA2-4FBE-B691-27257BCF85CC}">
      <dgm:prSet/>
      <dgm:spPr/>
      <dgm:t>
        <a:bodyPr/>
        <a:lstStyle/>
        <a:p>
          <a:endParaRPr lang="en-US"/>
        </a:p>
      </dgm:t>
    </dgm:pt>
    <dgm:pt modelId="{963C2316-8083-480F-AE00-50EA1815396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Posterama"/>
            </a:rPr>
            <a:t>Benefits</a:t>
          </a:r>
          <a:endParaRPr lang="en-US"/>
        </a:p>
      </dgm:t>
    </dgm:pt>
    <dgm:pt modelId="{F64D1540-A412-47ED-8E89-19395BC2F7D1}" type="parTrans" cxnId="{09DAB1F4-73F3-466E-AF1C-9785EF7E01CF}">
      <dgm:prSet/>
      <dgm:spPr/>
      <dgm:t>
        <a:bodyPr/>
        <a:lstStyle/>
        <a:p>
          <a:endParaRPr lang="en-US"/>
        </a:p>
      </dgm:t>
    </dgm:pt>
    <dgm:pt modelId="{53BCE1BC-9C94-4863-8F8F-3B5B8C0F6C06}" type="sibTrans" cxnId="{09DAB1F4-73F3-466E-AF1C-9785EF7E01CF}">
      <dgm:prSet/>
      <dgm:spPr/>
      <dgm:t>
        <a:bodyPr/>
        <a:lstStyle/>
        <a:p>
          <a:endParaRPr lang="en-US"/>
        </a:p>
      </dgm:t>
    </dgm:pt>
    <dgm:pt modelId="{0D414F73-3B72-4599-9634-06747D359E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Results in better motivation because it encourages you to stay on task and cut out interruptions</a:t>
          </a:r>
        </a:p>
      </dgm:t>
    </dgm:pt>
    <dgm:pt modelId="{9C79FEBB-9265-468C-8B76-49F768ACB693}" type="parTrans" cxnId="{4B4AA0B8-4333-467B-AB5D-FC999C8B6B17}">
      <dgm:prSet/>
      <dgm:spPr/>
      <dgm:t>
        <a:bodyPr/>
        <a:lstStyle/>
        <a:p>
          <a:endParaRPr lang="en-US"/>
        </a:p>
      </dgm:t>
    </dgm:pt>
    <dgm:pt modelId="{E62F5227-E946-4A58-A48F-3A10808EF3EF}" type="sibTrans" cxnId="{4B4AA0B8-4333-467B-AB5D-FC999C8B6B17}">
      <dgm:prSet/>
      <dgm:spPr/>
      <dgm:t>
        <a:bodyPr/>
        <a:lstStyle/>
        <a:p>
          <a:endParaRPr lang="en-US"/>
        </a:p>
      </dgm:t>
    </dgm:pt>
    <dgm:pt modelId="{351A1237-D74B-4DE0-9202-6A810C6C2DA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A technique used where you set a timer for a block of time dedicated to work</a:t>
          </a:r>
        </a:p>
      </dgm:t>
    </dgm:pt>
    <dgm:pt modelId="{211F1072-A98E-4B5B-BA6F-802F1BA2D8A0}" type="parTrans" cxnId="{2DAE9474-9970-4623-8BC3-EDB6DDBB06A5}">
      <dgm:prSet/>
      <dgm:spPr/>
    </dgm:pt>
    <dgm:pt modelId="{A9E3A283-621A-4FA4-AABD-86BC4B1FA56F}" type="sibTrans" cxnId="{2DAE9474-9970-4623-8BC3-EDB6DDBB06A5}">
      <dgm:prSet/>
      <dgm:spPr/>
    </dgm:pt>
    <dgm:pt modelId="{E41D4BA6-C936-4FE4-8BDB-9F540005D8F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A block of time is referred to as a "Pomodoro"</a:t>
          </a:r>
        </a:p>
      </dgm:t>
    </dgm:pt>
    <dgm:pt modelId="{3EE8FDE0-5EC6-4FAE-B3C4-E7D74708BFB0}" type="parTrans" cxnId="{EE891D6E-2934-40E3-89D9-208A9610BA14}">
      <dgm:prSet/>
      <dgm:spPr/>
    </dgm:pt>
    <dgm:pt modelId="{C7C07B65-745E-4DDF-842A-072200215F83}" type="sibTrans" cxnId="{EE891D6E-2934-40E3-89D9-208A9610BA14}">
      <dgm:prSet/>
      <dgm:spPr/>
    </dgm:pt>
    <dgm:pt modelId="{5017675E-33F9-40B3-9E6C-1BAA6BDA436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When the timer goes off, take a 5-10 minute break, and then start the task again</a:t>
          </a:r>
        </a:p>
      </dgm:t>
    </dgm:pt>
    <dgm:pt modelId="{56A56311-64AE-4487-83CA-8E0E4D75D51F}" type="parTrans" cxnId="{AB997D3A-67E2-4DA7-B868-47D95A4FD9E9}">
      <dgm:prSet/>
      <dgm:spPr/>
    </dgm:pt>
    <dgm:pt modelId="{61F53E88-209E-464B-89E6-BBD66A051CEC}" type="sibTrans" cxnId="{AB997D3A-67E2-4DA7-B868-47D95A4FD9E9}">
      <dgm:prSet/>
      <dgm:spPr/>
    </dgm:pt>
    <dgm:pt modelId="{9B7E2FF0-3B4E-4946-9FE9-2627D73B1A9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*It's suggested that you use a mechanical timer</a:t>
          </a:r>
        </a:p>
      </dgm:t>
    </dgm:pt>
    <dgm:pt modelId="{B9A4EA60-CEED-4291-97B8-542DDD05329B}" type="parTrans" cxnId="{1C251258-C11A-4082-9F29-576214100A01}">
      <dgm:prSet/>
      <dgm:spPr/>
    </dgm:pt>
    <dgm:pt modelId="{FFE82C44-0957-4867-8AA5-E63BBC61A70B}" type="sibTrans" cxnId="{1C251258-C11A-4082-9F29-576214100A01}">
      <dgm:prSet/>
      <dgm:spPr/>
    </dgm:pt>
    <dgm:pt modelId="{C6905188-1A12-4E01-8ADE-DE6729A6789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A Pomodero set is typically 3-4 Pomodero cycles</a:t>
          </a:r>
        </a:p>
      </dgm:t>
    </dgm:pt>
    <dgm:pt modelId="{C989878A-D405-4960-AC5A-F963F8A34C1E}" type="parTrans" cxnId="{E8DC0198-DD5B-4C91-AF2A-FF03132CFD57}">
      <dgm:prSet/>
      <dgm:spPr/>
    </dgm:pt>
    <dgm:pt modelId="{160163E2-05F6-4204-B6E4-587AD2B2BEDE}" type="sibTrans" cxnId="{E8DC0198-DD5B-4C91-AF2A-FF03132CFD57}">
      <dgm:prSet/>
      <dgm:spPr/>
    </dgm:pt>
    <dgm:pt modelId="{0F9A4EFA-A4B1-45BB-A9B2-E19C44B2BEF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Enhances focus and concentration</a:t>
          </a:r>
          <a:endParaRPr lang="en-US"/>
        </a:p>
      </dgm:t>
    </dgm:pt>
    <dgm:pt modelId="{D810C84B-2BD1-4A47-A6C3-F0538E45237B}" type="parTrans" cxnId="{D6E0D87A-DA00-4750-A238-0D195985C298}">
      <dgm:prSet/>
      <dgm:spPr/>
    </dgm:pt>
    <dgm:pt modelId="{395C34AD-C23F-4D68-888A-69CC08ACDF6C}" type="sibTrans" cxnId="{D6E0D87A-DA00-4750-A238-0D195985C298}">
      <dgm:prSet/>
      <dgm:spPr/>
    </dgm:pt>
    <dgm:pt modelId="{5F0BE1AB-79A8-47D7-AEF1-766712C04CB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Causes you to work with high focus and intensity</a:t>
          </a:r>
        </a:p>
      </dgm:t>
    </dgm:pt>
    <dgm:pt modelId="{7570519A-E00D-4EC0-94FA-32C9B88B0B8F}" type="parTrans" cxnId="{04F10AA7-A2D6-44C8-B0EB-C4C01E298D74}">
      <dgm:prSet/>
      <dgm:spPr/>
    </dgm:pt>
    <dgm:pt modelId="{2D9DA8DD-ED06-478D-B48F-9BED3183B1EF}" type="sibTrans" cxnId="{04F10AA7-A2D6-44C8-B0EB-C4C01E298D74}">
      <dgm:prSet/>
      <dgm:spPr/>
    </dgm:pt>
    <dgm:pt modelId="{830DDCF8-E586-4C3B-B727-046BAE4C7196}" type="pres">
      <dgm:prSet presAssocID="{90249E67-4459-4382-8E72-D4045C56DAC6}" presName="root" presStyleCnt="0">
        <dgm:presLayoutVars>
          <dgm:dir/>
          <dgm:resizeHandles val="exact"/>
        </dgm:presLayoutVars>
      </dgm:prSet>
      <dgm:spPr/>
    </dgm:pt>
    <dgm:pt modelId="{C8C2679B-6EBE-4BE5-A178-DFBF9BF1C452}" type="pres">
      <dgm:prSet presAssocID="{0120CD58-CD33-4575-8FAC-39B67C6F7D71}" presName="compNode" presStyleCnt="0"/>
      <dgm:spPr/>
    </dgm:pt>
    <dgm:pt modelId="{793E67CC-5A22-403D-BE30-43C2C53AC99C}" type="pres">
      <dgm:prSet presAssocID="{0120CD58-CD33-4575-8FAC-39B67C6F7D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A08B7CE-92DF-4D17-870D-4D0A8F6CBC6C}" type="pres">
      <dgm:prSet presAssocID="{0120CD58-CD33-4575-8FAC-39B67C6F7D71}" presName="iconSpace" presStyleCnt="0"/>
      <dgm:spPr/>
    </dgm:pt>
    <dgm:pt modelId="{29F5454C-0F49-45BC-AF4C-98DB3C0D4AE6}" type="pres">
      <dgm:prSet presAssocID="{0120CD58-CD33-4575-8FAC-39B67C6F7D71}" presName="parTx" presStyleLbl="revTx" presStyleIdx="0" presStyleCnt="6">
        <dgm:presLayoutVars>
          <dgm:chMax val="0"/>
          <dgm:chPref val="0"/>
        </dgm:presLayoutVars>
      </dgm:prSet>
      <dgm:spPr/>
    </dgm:pt>
    <dgm:pt modelId="{755B55DD-2BC3-4FEE-9DBA-E56B6E09657E}" type="pres">
      <dgm:prSet presAssocID="{0120CD58-CD33-4575-8FAC-39B67C6F7D71}" presName="txSpace" presStyleCnt="0"/>
      <dgm:spPr/>
    </dgm:pt>
    <dgm:pt modelId="{ECA7908A-9724-4180-8B2B-265888B29A93}" type="pres">
      <dgm:prSet presAssocID="{0120CD58-CD33-4575-8FAC-39B67C6F7D71}" presName="desTx" presStyleLbl="revTx" presStyleIdx="1" presStyleCnt="6">
        <dgm:presLayoutVars/>
      </dgm:prSet>
      <dgm:spPr/>
    </dgm:pt>
    <dgm:pt modelId="{8B5FE848-6917-4C9E-8486-1805D0EB618A}" type="pres">
      <dgm:prSet presAssocID="{71BDFC91-8DA4-4D9C-9353-20B9E24D4A9F}" presName="sibTrans" presStyleCnt="0"/>
      <dgm:spPr/>
    </dgm:pt>
    <dgm:pt modelId="{7A747526-4B24-4D0B-A6C4-6A6EE0EE853D}" type="pres">
      <dgm:prSet presAssocID="{E83AA135-3EA8-481B-B0A4-3A197FF83214}" presName="compNode" presStyleCnt="0"/>
      <dgm:spPr/>
    </dgm:pt>
    <dgm:pt modelId="{41EDBD64-D518-4C3A-B812-70F0DDC6EFAE}" type="pres">
      <dgm:prSet presAssocID="{E83AA135-3EA8-481B-B0A4-3A197FF832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65BF7AE-0A50-4B59-903D-D3F939F9C908}" type="pres">
      <dgm:prSet presAssocID="{E83AA135-3EA8-481B-B0A4-3A197FF83214}" presName="iconSpace" presStyleCnt="0"/>
      <dgm:spPr/>
    </dgm:pt>
    <dgm:pt modelId="{1BC48C43-F1BF-48CE-A651-0997DB7E3B54}" type="pres">
      <dgm:prSet presAssocID="{E83AA135-3EA8-481B-B0A4-3A197FF83214}" presName="parTx" presStyleLbl="revTx" presStyleIdx="2" presStyleCnt="6">
        <dgm:presLayoutVars>
          <dgm:chMax val="0"/>
          <dgm:chPref val="0"/>
        </dgm:presLayoutVars>
      </dgm:prSet>
      <dgm:spPr/>
    </dgm:pt>
    <dgm:pt modelId="{A966C2E9-E4B2-4A92-B1D5-3DD5ED50314F}" type="pres">
      <dgm:prSet presAssocID="{E83AA135-3EA8-481B-B0A4-3A197FF83214}" presName="txSpace" presStyleCnt="0"/>
      <dgm:spPr/>
    </dgm:pt>
    <dgm:pt modelId="{02BA926E-92B3-40BD-ABE5-BD14049CC56F}" type="pres">
      <dgm:prSet presAssocID="{E83AA135-3EA8-481B-B0A4-3A197FF83214}" presName="desTx" presStyleLbl="revTx" presStyleIdx="3" presStyleCnt="6">
        <dgm:presLayoutVars/>
      </dgm:prSet>
      <dgm:spPr/>
    </dgm:pt>
    <dgm:pt modelId="{EDBB99F0-D8A2-4DBF-8449-8F8E0498F343}" type="pres">
      <dgm:prSet presAssocID="{16C68E96-3129-4365-B00D-591251D45E54}" presName="sibTrans" presStyleCnt="0"/>
      <dgm:spPr/>
    </dgm:pt>
    <dgm:pt modelId="{47A3A4A4-26B5-414A-B113-ABAE99D94E28}" type="pres">
      <dgm:prSet presAssocID="{963C2316-8083-480F-AE00-50EA18153964}" presName="compNode" presStyleCnt="0"/>
      <dgm:spPr/>
    </dgm:pt>
    <dgm:pt modelId="{C9081FFC-0ADB-4F37-9D82-D6A4E98106CD}" type="pres">
      <dgm:prSet presAssocID="{963C2316-8083-480F-AE00-50EA181539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932AF8E-A7B5-44AF-A8D3-72B5F0F194B7}" type="pres">
      <dgm:prSet presAssocID="{963C2316-8083-480F-AE00-50EA18153964}" presName="iconSpace" presStyleCnt="0"/>
      <dgm:spPr/>
    </dgm:pt>
    <dgm:pt modelId="{78183C5A-C645-459F-B8FD-A1A606232D09}" type="pres">
      <dgm:prSet presAssocID="{963C2316-8083-480F-AE00-50EA18153964}" presName="parTx" presStyleLbl="revTx" presStyleIdx="4" presStyleCnt="6">
        <dgm:presLayoutVars>
          <dgm:chMax val="0"/>
          <dgm:chPref val="0"/>
        </dgm:presLayoutVars>
      </dgm:prSet>
      <dgm:spPr/>
    </dgm:pt>
    <dgm:pt modelId="{FEAF7D9F-F79A-438A-81BF-E0EBFBE7568B}" type="pres">
      <dgm:prSet presAssocID="{963C2316-8083-480F-AE00-50EA18153964}" presName="txSpace" presStyleCnt="0"/>
      <dgm:spPr/>
    </dgm:pt>
    <dgm:pt modelId="{E727498A-959F-4462-9855-E2165A6A7DCB}" type="pres">
      <dgm:prSet presAssocID="{963C2316-8083-480F-AE00-50EA18153964}" presName="desTx" presStyleLbl="revTx" presStyleIdx="5" presStyleCnt="6">
        <dgm:presLayoutVars/>
      </dgm:prSet>
      <dgm:spPr/>
    </dgm:pt>
  </dgm:ptLst>
  <dgm:cxnLst>
    <dgm:cxn modelId="{A3B08E0D-B13E-4F15-BE2B-EF8B0EF1CA7F}" type="presOf" srcId="{0120CD58-CD33-4575-8FAC-39B67C6F7D71}" destId="{29F5454C-0F49-45BC-AF4C-98DB3C0D4AE6}" srcOrd="0" destOrd="0" presId="urn:microsoft.com/office/officeart/2018/2/layout/IconLabelDescriptionList"/>
    <dgm:cxn modelId="{DD205520-C4C3-4275-A8AF-4E134514E533}" type="presOf" srcId="{5017675E-33F9-40B3-9E6C-1BAA6BDA4369}" destId="{02BA926E-92B3-40BD-ABE5-BD14049CC56F}" srcOrd="0" destOrd="1" presId="urn:microsoft.com/office/officeart/2018/2/layout/IconLabelDescriptionList"/>
    <dgm:cxn modelId="{26FC1A29-C7E4-4C47-9C2D-1448E4E6F7AA}" type="presOf" srcId="{E41D4BA6-C936-4FE4-8BDB-9F540005D8F1}" destId="{ECA7908A-9724-4180-8B2B-265888B29A93}" srcOrd="0" destOrd="1" presId="urn:microsoft.com/office/officeart/2018/2/layout/IconLabelDescriptionList"/>
    <dgm:cxn modelId="{CF0B9630-9851-4BF8-9C9F-D236AB1B9775}" type="presOf" srcId="{351A1237-D74B-4DE0-9202-6A810C6C2DA6}" destId="{ECA7908A-9724-4180-8B2B-265888B29A93}" srcOrd="0" destOrd="0" presId="urn:microsoft.com/office/officeart/2018/2/layout/IconLabelDescriptionList"/>
    <dgm:cxn modelId="{AB997D3A-67E2-4DA7-B868-47D95A4FD9E9}" srcId="{E83AA135-3EA8-481B-B0A4-3A197FF83214}" destId="{5017675E-33F9-40B3-9E6C-1BAA6BDA4369}" srcOrd="1" destOrd="0" parTransId="{56A56311-64AE-4487-83CA-8E0E4D75D51F}" sibTransId="{61F53E88-209E-464B-89E6-BBD66A051CEC}"/>
    <dgm:cxn modelId="{838FB03B-D092-4E4A-A3CC-3048C6BB56B4}" type="presOf" srcId="{0D414F73-3B72-4599-9634-06747D359E5C}" destId="{E727498A-959F-4462-9855-E2165A6A7DCB}" srcOrd="0" destOrd="0" presId="urn:microsoft.com/office/officeart/2018/2/layout/IconLabelDescriptionList"/>
    <dgm:cxn modelId="{0EF6325B-54F2-452F-9075-D0753E1DE946}" type="presOf" srcId="{90249E67-4459-4382-8E72-D4045C56DAC6}" destId="{830DDCF8-E586-4C3B-B727-046BAE4C7196}" srcOrd="0" destOrd="0" presId="urn:microsoft.com/office/officeart/2018/2/layout/IconLabelDescriptionList"/>
    <dgm:cxn modelId="{594E165F-C23E-4781-BEED-AAAA18AFFD99}" type="presOf" srcId="{0F9A4EFA-A4B1-45BB-A9B2-E19C44B2BEF4}" destId="{E727498A-959F-4462-9855-E2165A6A7DCB}" srcOrd="0" destOrd="1" presId="urn:microsoft.com/office/officeart/2018/2/layout/IconLabelDescriptionList"/>
    <dgm:cxn modelId="{CF1B8D4D-A9F1-40CC-AB21-B73C5A76D6FF}" type="presOf" srcId="{9B7E2FF0-3B4E-4946-9FE9-2627D73B1A98}" destId="{02BA926E-92B3-40BD-ABE5-BD14049CC56F}" srcOrd="0" destOrd="2" presId="urn:microsoft.com/office/officeart/2018/2/layout/IconLabelDescriptionList"/>
    <dgm:cxn modelId="{EE891D6E-2934-40E3-89D9-208A9610BA14}" srcId="{0120CD58-CD33-4575-8FAC-39B67C6F7D71}" destId="{E41D4BA6-C936-4FE4-8BDB-9F540005D8F1}" srcOrd="1" destOrd="0" parTransId="{3EE8FDE0-5EC6-4FAE-B3C4-E7D74708BFB0}" sibTransId="{C7C07B65-745E-4DDF-842A-072200215F83}"/>
    <dgm:cxn modelId="{2DAE9474-9970-4623-8BC3-EDB6DDBB06A5}" srcId="{0120CD58-CD33-4575-8FAC-39B67C6F7D71}" destId="{351A1237-D74B-4DE0-9202-6A810C6C2DA6}" srcOrd="0" destOrd="0" parTransId="{211F1072-A98E-4B5B-BA6F-802F1BA2D8A0}" sibTransId="{A9E3A283-621A-4FA4-AABD-86BC4B1FA56F}"/>
    <dgm:cxn modelId="{1C251258-C11A-4082-9F29-576214100A01}" srcId="{E83AA135-3EA8-481B-B0A4-3A197FF83214}" destId="{9B7E2FF0-3B4E-4946-9FE9-2627D73B1A98}" srcOrd="2" destOrd="0" parTransId="{B9A4EA60-CEED-4291-97B8-542DDD05329B}" sibTransId="{FFE82C44-0957-4867-8AA5-E63BBC61A70B}"/>
    <dgm:cxn modelId="{69BAE879-3B9A-470D-BD3C-32F52B04B005}" type="presOf" srcId="{51AA2318-2B3B-4B90-97B0-CEFB3ED928FB}" destId="{02BA926E-92B3-40BD-ABE5-BD14049CC56F}" srcOrd="0" destOrd="0" presId="urn:microsoft.com/office/officeart/2018/2/layout/IconLabelDescriptionList"/>
    <dgm:cxn modelId="{D6E0D87A-DA00-4750-A238-0D195985C298}" srcId="{963C2316-8083-480F-AE00-50EA18153964}" destId="{0F9A4EFA-A4B1-45BB-A9B2-E19C44B2BEF4}" srcOrd="1" destOrd="0" parTransId="{D810C84B-2BD1-4A47-A6C3-F0538E45237B}" sibTransId="{395C34AD-C23F-4D68-888A-69CC08ACDF6C}"/>
    <dgm:cxn modelId="{47989F8A-DD42-4D3B-8061-A2867A008FFD}" type="presOf" srcId="{C6905188-1A12-4E01-8ADE-DE6729A67891}" destId="{ECA7908A-9724-4180-8B2B-265888B29A93}" srcOrd="0" destOrd="2" presId="urn:microsoft.com/office/officeart/2018/2/layout/IconLabelDescriptionList"/>
    <dgm:cxn modelId="{E8DC0198-DD5B-4C91-AF2A-FF03132CFD57}" srcId="{0120CD58-CD33-4575-8FAC-39B67C6F7D71}" destId="{C6905188-1A12-4E01-8ADE-DE6729A67891}" srcOrd="2" destOrd="0" parTransId="{C989878A-D405-4960-AC5A-F963F8A34C1E}" sibTransId="{160163E2-05F6-4204-B6E4-587AD2B2BEDE}"/>
    <dgm:cxn modelId="{DEDEE298-A637-44F5-8ABE-794A5B7AE16A}" srcId="{90249E67-4459-4382-8E72-D4045C56DAC6}" destId="{0120CD58-CD33-4575-8FAC-39B67C6F7D71}" srcOrd="0" destOrd="0" parTransId="{3D33BF1E-2503-469A-A267-CA8FDFF66F50}" sibTransId="{71BDFC91-8DA4-4D9C-9353-20B9E24D4A9F}"/>
    <dgm:cxn modelId="{04F10AA7-A2D6-44C8-B0EB-C4C01E298D74}" srcId="{963C2316-8083-480F-AE00-50EA18153964}" destId="{5F0BE1AB-79A8-47D7-AEF1-766712C04CB0}" srcOrd="2" destOrd="0" parTransId="{7570519A-E00D-4EC0-94FA-32C9B88B0B8F}" sibTransId="{2D9DA8DD-ED06-478D-B48F-9BED3183B1EF}"/>
    <dgm:cxn modelId="{DDBB93B7-06E9-48F7-98A9-3FDD0AEBCB39}" type="presOf" srcId="{5F0BE1AB-79A8-47D7-AEF1-766712C04CB0}" destId="{E727498A-959F-4462-9855-E2165A6A7DCB}" srcOrd="0" destOrd="2" presId="urn:microsoft.com/office/officeart/2018/2/layout/IconLabelDescriptionList"/>
    <dgm:cxn modelId="{4B4AA0B8-4333-467B-AB5D-FC999C8B6B17}" srcId="{963C2316-8083-480F-AE00-50EA18153964}" destId="{0D414F73-3B72-4599-9634-06747D359E5C}" srcOrd="0" destOrd="0" parTransId="{9C79FEBB-9265-468C-8B76-49F768ACB693}" sibTransId="{E62F5227-E946-4A58-A48F-3A10808EF3EF}"/>
    <dgm:cxn modelId="{864A73BB-5BA2-4FBE-B691-27257BCF85CC}" srcId="{E83AA135-3EA8-481B-B0A4-3A197FF83214}" destId="{51AA2318-2B3B-4B90-97B0-CEFB3ED928FB}" srcOrd="0" destOrd="0" parTransId="{2B6440D4-1DF3-4586-9354-0A7BE40780F9}" sibTransId="{FFE7B9F8-1CD5-4544-BFDC-1745B12F5CFF}"/>
    <dgm:cxn modelId="{906602E5-E719-4BD7-B30E-0D4ED62B990D}" type="presOf" srcId="{963C2316-8083-480F-AE00-50EA18153964}" destId="{78183C5A-C645-459F-B8FD-A1A606232D09}" srcOrd="0" destOrd="0" presId="urn:microsoft.com/office/officeart/2018/2/layout/IconLabelDescriptionList"/>
    <dgm:cxn modelId="{BB032EEA-2713-4DA3-ADD5-7D439C2A3DB3}" type="presOf" srcId="{E83AA135-3EA8-481B-B0A4-3A197FF83214}" destId="{1BC48C43-F1BF-48CE-A651-0997DB7E3B54}" srcOrd="0" destOrd="0" presId="urn:microsoft.com/office/officeart/2018/2/layout/IconLabelDescriptionList"/>
    <dgm:cxn modelId="{9596C0EB-E4D9-4669-958B-B34EA3DB06A9}" srcId="{90249E67-4459-4382-8E72-D4045C56DAC6}" destId="{E83AA135-3EA8-481B-B0A4-3A197FF83214}" srcOrd="1" destOrd="0" parTransId="{DEEC4C23-B3AE-42AA-A557-E0CAEC1757E9}" sibTransId="{16C68E96-3129-4365-B00D-591251D45E54}"/>
    <dgm:cxn modelId="{09DAB1F4-73F3-466E-AF1C-9785EF7E01CF}" srcId="{90249E67-4459-4382-8E72-D4045C56DAC6}" destId="{963C2316-8083-480F-AE00-50EA18153964}" srcOrd="2" destOrd="0" parTransId="{F64D1540-A412-47ED-8E89-19395BC2F7D1}" sibTransId="{53BCE1BC-9C94-4863-8F8F-3B5B8C0F6C06}"/>
    <dgm:cxn modelId="{61D94796-E900-45D0-A541-6C0B9FCC127F}" type="presParOf" srcId="{830DDCF8-E586-4C3B-B727-046BAE4C7196}" destId="{C8C2679B-6EBE-4BE5-A178-DFBF9BF1C452}" srcOrd="0" destOrd="0" presId="urn:microsoft.com/office/officeart/2018/2/layout/IconLabelDescriptionList"/>
    <dgm:cxn modelId="{999D2E37-B992-4762-A82A-D13354AABB31}" type="presParOf" srcId="{C8C2679B-6EBE-4BE5-A178-DFBF9BF1C452}" destId="{793E67CC-5A22-403D-BE30-43C2C53AC99C}" srcOrd="0" destOrd="0" presId="urn:microsoft.com/office/officeart/2018/2/layout/IconLabelDescriptionList"/>
    <dgm:cxn modelId="{EC67A563-D41E-452B-BB69-DA764F5A8C93}" type="presParOf" srcId="{C8C2679B-6EBE-4BE5-A178-DFBF9BF1C452}" destId="{9A08B7CE-92DF-4D17-870D-4D0A8F6CBC6C}" srcOrd="1" destOrd="0" presId="urn:microsoft.com/office/officeart/2018/2/layout/IconLabelDescriptionList"/>
    <dgm:cxn modelId="{018B6872-C74D-4EC9-ADBA-B6BED0E1CBE2}" type="presParOf" srcId="{C8C2679B-6EBE-4BE5-A178-DFBF9BF1C452}" destId="{29F5454C-0F49-45BC-AF4C-98DB3C0D4AE6}" srcOrd="2" destOrd="0" presId="urn:microsoft.com/office/officeart/2018/2/layout/IconLabelDescriptionList"/>
    <dgm:cxn modelId="{A3711F20-34AD-4707-8660-CDE3D87B6177}" type="presParOf" srcId="{C8C2679B-6EBE-4BE5-A178-DFBF9BF1C452}" destId="{755B55DD-2BC3-4FEE-9DBA-E56B6E09657E}" srcOrd="3" destOrd="0" presId="urn:microsoft.com/office/officeart/2018/2/layout/IconLabelDescriptionList"/>
    <dgm:cxn modelId="{DFD2F555-2FC8-408A-8EAF-B7556A7BDB02}" type="presParOf" srcId="{C8C2679B-6EBE-4BE5-A178-DFBF9BF1C452}" destId="{ECA7908A-9724-4180-8B2B-265888B29A93}" srcOrd="4" destOrd="0" presId="urn:microsoft.com/office/officeart/2018/2/layout/IconLabelDescriptionList"/>
    <dgm:cxn modelId="{EF8ECAF8-D876-4035-BA68-E1BA9E1D6BC2}" type="presParOf" srcId="{830DDCF8-E586-4C3B-B727-046BAE4C7196}" destId="{8B5FE848-6917-4C9E-8486-1805D0EB618A}" srcOrd="1" destOrd="0" presId="urn:microsoft.com/office/officeart/2018/2/layout/IconLabelDescriptionList"/>
    <dgm:cxn modelId="{A100823E-8032-44FC-9F9D-B53A3DFE012A}" type="presParOf" srcId="{830DDCF8-E586-4C3B-B727-046BAE4C7196}" destId="{7A747526-4B24-4D0B-A6C4-6A6EE0EE853D}" srcOrd="2" destOrd="0" presId="urn:microsoft.com/office/officeart/2018/2/layout/IconLabelDescriptionList"/>
    <dgm:cxn modelId="{83881640-CF7A-41C9-9787-0C669EE47BCF}" type="presParOf" srcId="{7A747526-4B24-4D0B-A6C4-6A6EE0EE853D}" destId="{41EDBD64-D518-4C3A-B812-70F0DDC6EFAE}" srcOrd="0" destOrd="0" presId="urn:microsoft.com/office/officeart/2018/2/layout/IconLabelDescriptionList"/>
    <dgm:cxn modelId="{5940ABA9-CE4E-4086-BE0D-785CA30019F7}" type="presParOf" srcId="{7A747526-4B24-4D0B-A6C4-6A6EE0EE853D}" destId="{C65BF7AE-0A50-4B59-903D-D3F939F9C908}" srcOrd="1" destOrd="0" presId="urn:microsoft.com/office/officeart/2018/2/layout/IconLabelDescriptionList"/>
    <dgm:cxn modelId="{F838D287-0237-471F-83C9-D986A41A188D}" type="presParOf" srcId="{7A747526-4B24-4D0B-A6C4-6A6EE0EE853D}" destId="{1BC48C43-F1BF-48CE-A651-0997DB7E3B54}" srcOrd="2" destOrd="0" presId="urn:microsoft.com/office/officeart/2018/2/layout/IconLabelDescriptionList"/>
    <dgm:cxn modelId="{D424D17C-4581-4C71-8940-355AB47C9B92}" type="presParOf" srcId="{7A747526-4B24-4D0B-A6C4-6A6EE0EE853D}" destId="{A966C2E9-E4B2-4A92-B1D5-3DD5ED50314F}" srcOrd="3" destOrd="0" presId="urn:microsoft.com/office/officeart/2018/2/layout/IconLabelDescriptionList"/>
    <dgm:cxn modelId="{714279A7-6541-4C70-92E7-D7153399A92D}" type="presParOf" srcId="{7A747526-4B24-4D0B-A6C4-6A6EE0EE853D}" destId="{02BA926E-92B3-40BD-ABE5-BD14049CC56F}" srcOrd="4" destOrd="0" presId="urn:microsoft.com/office/officeart/2018/2/layout/IconLabelDescriptionList"/>
    <dgm:cxn modelId="{DAB26DC8-CC94-4DEE-B0C5-434BCA6DA764}" type="presParOf" srcId="{830DDCF8-E586-4C3B-B727-046BAE4C7196}" destId="{EDBB99F0-D8A2-4DBF-8449-8F8E0498F343}" srcOrd="3" destOrd="0" presId="urn:microsoft.com/office/officeart/2018/2/layout/IconLabelDescriptionList"/>
    <dgm:cxn modelId="{4266DA27-F2FB-4B89-B2C5-5AC33C9650DC}" type="presParOf" srcId="{830DDCF8-E586-4C3B-B727-046BAE4C7196}" destId="{47A3A4A4-26B5-414A-B113-ABAE99D94E28}" srcOrd="4" destOrd="0" presId="urn:microsoft.com/office/officeart/2018/2/layout/IconLabelDescriptionList"/>
    <dgm:cxn modelId="{E3FCD5AF-92C1-4DE4-B1F3-927C1E42D22F}" type="presParOf" srcId="{47A3A4A4-26B5-414A-B113-ABAE99D94E28}" destId="{C9081FFC-0ADB-4F37-9D82-D6A4E98106CD}" srcOrd="0" destOrd="0" presId="urn:microsoft.com/office/officeart/2018/2/layout/IconLabelDescriptionList"/>
    <dgm:cxn modelId="{2BAB27B2-87A2-47C7-97C6-6723932FF02D}" type="presParOf" srcId="{47A3A4A4-26B5-414A-B113-ABAE99D94E28}" destId="{5932AF8E-A7B5-44AF-A8D3-72B5F0F194B7}" srcOrd="1" destOrd="0" presId="urn:microsoft.com/office/officeart/2018/2/layout/IconLabelDescriptionList"/>
    <dgm:cxn modelId="{6D65E209-CB15-4279-97DA-F798379C7C8B}" type="presParOf" srcId="{47A3A4A4-26B5-414A-B113-ABAE99D94E28}" destId="{78183C5A-C645-459F-B8FD-A1A606232D09}" srcOrd="2" destOrd="0" presId="urn:microsoft.com/office/officeart/2018/2/layout/IconLabelDescriptionList"/>
    <dgm:cxn modelId="{9777B9A7-46F8-45CC-BE8C-67F2E945ABC9}" type="presParOf" srcId="{47A3A4A4-26B5-414A-B113-ABAE99D94E28}" destId="{FEAF7D9F-F79A-438A-81BF-E0EBFBE7568B}" srcOrd="3" destOrd="0" presId="urn:microsoft.com/office/officeart/2018/2/layout/IconLabelDescriptionList"/>
    <dgm:cxn modelId="{3D5C1C4F-4E45-418E-B30E-F699D47EB2FC}" type="presParOf" srcId="{47A3A4A4-26B5-414A-B113-ABAE99D94E28}" destId="{E727498A-959F-4462-9855-E2165A6A7DC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6095E-11A7-46B6-A5A5-42A378B657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6867FB-B451-458B-B74C-2B99341E95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enough sleep</a:t>
          </a:r>
        </a:p>
      </dgm:t>
    </dgm:pt>
    <dgm:pt modelId="{F2989481-F29A-42FD-B738-39BF0B94CAD5}" type="parTrans" cxnId="{61F340DC-81E3-4F0D-AC0B-55E0CE80D4AA}">
      <dgm:prSet/>
      <dgm:spPr/>
      <dgm:t>
        <a:bodyPr/>
        <a:lstStyle/>
        <a:p>
          <a:endParaRPr lang="en-US"/>
        </a:p>
      </dgm:t>
    </dgm:pt>
    <dgm:pt modelId="{7AAFDC97-9B7D-456B-ABA6-5775441EC4AE}" type="sibTrans" cxnId="{61F340DC-81E3-4F0D-AC0B-55E0CE80D4AA}">
      <dgm:prSet/>
      <dgm:spPr/>
      <dgm:t>
        <a:bodyPr/>
        <a:lstStyle/>
        <a:p>
          <a:endParaRPr lang="en-US"/>
        </a:p>
      </dgm:t>
    </dgm:pt>
    <dgm:pt modelId="{2E948916-A06D-40DD-8D08-D53EED39F4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Eat a balanced nutritious diet</a:t>
          </a:r>
        </a:p>
      </dgm:t>
    </dgm:pt>
    <dgm:pt modelId="{75D2DE65-D973-438F-BEBF-A9A04DC2F7DF}" type="parTrans" cxnId="{E91A77C4-1586-4DDC-8401-562DBE8BE95C}">
      <dgm:prSet/>
      <dgm:spPr/>
      <dgm:t>
        <a:bodyPr/>
        <a:lstStyle/>
        <a:p>
          <a:endParaRPr lang="en-US"/>
        </a:p>
      </dgm:t>
    </dgm:pt>
    <dgm:pt modelId="{968E5784-57C5-43D3-A68C-15EEFB4F7F55}" type="sibTrans" cxnId="{E91A77C4-1586-4DDC-8401-562DBE8BE95C}">
      <dgm:prSet/>
      <dgm:spPr/>
      <dgm:t>
        <a:bodyPr/>
        <a:lstStyle/>
        <a:p>
          <a:endParaRPr lang="en-US"/>
        </a:p>
      </dgm:t>
    </dgm:pt>
    <dgm:pt modelId="{9E2854EE-4994-46B0-84BB-53686F575A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Connect with friends and family</a:t>
          </a:r>
        </a:p>
      </dgm:t>
    </dgm:pt>
    <dgm:pt modelId="{6315382D-82BB-4EEB-9AEC-D8BD477FE6CC}" type="parTrans" cxnId="{E46C7AB7-E0C7-4C42-BC04-1F4A8A5B43AA}">
      <dgm:prSet/>
      <dgm:spPr/>
      <dgm:t>
        <a:bodyPr/>
        <a:lstStyle/>
        <a:p>
          <a:endParaRPr lang="en-US"/>
        </a:p>
      </dgm:t>
    </dgm:pt>
    <dgm:pt modelId="{DC70213E-6243-4872-BA7B-6018831700CD}" type="sibTrans" cxnId="{E46C7AB7-E0C7-4C42-BC04-1F4A8A5B43AA}">
      <dgm:prSet/>
      <dgm:spPr/>
      <dgm:t>
        <a:bodyPr/>
        <a:lstStyle/>
        <a:p>
          <a:endParaRPr lang="en-US"/>
        </a:p>
      </dgm:t>
    </dgm:pt>
    <dgm:pt modelId="{68A58D2E-8B81-4C12-B9EA-42D2BD7689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Exercise – stretch, go for a walk</a:t>
          </a:r>
        </a:p>
      </dgm:t>
    </dgm:pt>
    <dgm:pt modelId="{71F679CA-7F4B-4A09-8F3D-93658AEA60F4}" type="parTrans" cxnId="{C7DDFFC3-0E48-424A-8583-AE673D381C19}">
      <dgm:prSet/>
      <dgm:spPr/>
      <dgm:t>
        <a:bodyPr/>
        <a:lstStyle/>
        <a:p>
          <a:endParaRPr lang="en-US"/>
        </a:p>
      </dgm:t>
    </dgm:pt>
    <dgm:pt modelId="{E3EA3855-4C36-4308-821B-A46FB4446740}" type="sibTrans" cxnId="{C7DDFFC3-0E48-424A-8583-AE673D381C19}">
      <dgm:prSet/>
      <dgm:spPr/>
      <dgm:t>
        <a:bodyPr/>
        <a:lstStyle/>
        <a:p>
          <a:endParaRPr lang="en-US"/>
        </a:p>
      </dgm:t>
    </dgm:pt>
    <dgm:pt modelId="{C5627D5C-9354-4A2D-8FE7-DE74A3E6FB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osterama"/>
            </a:rPr>
            <a:t>Practice</a:t>
          </a:r>
          <a:r>
            <a:rPr lang="en-US"/>
            <a:t> mindfullness – deep breathing such as 4-4-4</a:t>
          </a:r>
        </a:p>
      </dgm:t>
    </dgm:pt>
    <dgm:pt modelId="{126E0EC7-D426-4CF3-8808-425AA88A055E}" type="parTrans" cxnId="{00D85649-6F1B-4AE1-96E9-B29063CA9B34}">
      <dgm:prSet/>
      <dgm:spPr/>
      <dgm:t>
        <a:bodyPr/>
        <a:lstStyle/>
        <a:p>
          <a:endParaRPr lang="en-US"/>
        </a:p>
      </dgm:t>
    </dgm:pt>
    <dgm:pt modelId="{C2C81DE3-3002-4E6B-AFD2-4C2FDF9DC88B}" type="sibTrans" cxnId="{00D85649-6F1B-4AE1-96E9-B29063CA9B34}">
      <dgm:prSet/>
      <dgm:spPr/>
      <dgm:t>
        <a:bodyPr/>
        <a:lstStyle/>
        <a:p>
          <a:endParaRPr lang="en-US"/>
        </a:p>
      </dgm:t>
    </dgm:pt>
    <dgm:pt modelId="{D24A4769-3BE4-4C5A-8CE2-D75007699C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Breathe in 4 seconds</a:t>
          </a:r>
        </a:p>
      </dgm:t>
    </dgm:pt>
    <dgm:pt modelId="{9D3CE470-476F-4AB9-83DC-0DEDCAC8C76B}" type="parTrans" cxnId="{1C9D80B9-5CBF-4EE9-87D2-7F89CC3EA873}">
      <dgm:prSet/>
      <dgm:spPr/>
      <dgm:t>
        <a:bodyPr/>
        <a:lstStyle/>
        <a:p>
          <a:endParaRPr lang="en-US"/>
        </a:p>
      </dgm:t>
    </dgm:pt>
    <dgm:pt modelId="{6AB8BF92-595A-409B-9A39-50901FC8F41C}" type="sibTrans" cxnId="{1C9D80B9-5CBF-4EE9-87D2-7F89CC3EA873}">
      <dgm:prSet/>
      <dgm:spPr/>
      <dgm:t>
        <a:bodyPr/>
        <a:lstStyle/>
        <a:p>
          <a:endParaRPr lang="en-US"/>
        </a:p>
      </dgm:t>
    </dgm:pt>
    <dgm:pt modelId="{5E4EB816-6BF1-4B86-88E6-D14748A451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Hold for 4 seconds</a:t>
          </a:r>
        </a:p>
      </dgm:t>
    </dgm:pt>
    <dgm:pt modelId="{4120AAA2-336A-4F64-9A33-AEFAD8114959}" type="parTrans" cxnId="{AFB45F88-03A8-432B-AA94-5B44A1709175}">
      <dgm:prSet/>
      <dgm:spPr/>
      <dgm:t>
        <a:bodyPr/>
        <a:lstStyle/>
        <a:p>
          <a:endParaRPr lang="en-US"/>
        </a:p>
      </dgm:t>
    </dgm:pt>
    <dgm:pt modelId="{4A140C05-5D1A-48DC-80DD-1CFAE9E325E2}" type="sibTrans" cxnId="{AFB45F88-03A8-432B-AA94-5B44A1709175}">
      <dgm:prSet/>
      <dgm:spPr/>
      <dgm:t>
        <a:bodyPr/>
        <a:lstStyle/>
        <a:p>
          <a:endParaRPr lang="en-US"/>
        </a:p>
      </dgm:t>
    </dgm:pt>
    <dgm:pt modelId="{689A381F-2538-40DA-95BD-309A9AE26E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Exhale for 4 seconds</a:t>
          </a:r>
        </a:p>
      </dgm:t>
    </dgm:pt>
    <dgm:pt modelId="{3BC74CD3-7FFE-4FD0-8B6A-A3CAD2741D70}" type="parTrans" cxnId="{11286185-4992-40B6-9692-DD97004370FB}">
      <dgm:prSet/>
      <dgm:spPr/>
      <dgm:t>
        <a:bodyPr/>
        <a:lstStyle/>
        <a:p>
          <a:endParaRPr lang="en-US"/>
        </a:p>
      </dgm:t>
    </dgm:pt>
    <dgm:pt modelId="{67056A81-CC37-420D-8A40-67CB46011D2D}" type="sibTrans" cxnId="{11286185-4992-40B6-9692-DD97004370FB}">
      <dgm:prSet/>
      <dgm:spPr/>
      <dgm:t>
        <a:bodyPr/>
        <a:lstStyle/>
        <a:p>
          <a:endParaRPr lang="en-US"/>
        </a:p>
      </dgm:t>
    </dgm:pt>
    <dgm:pt modelId="{A256404E-04E0-4B7F-9409-C347E335F7EE}" type="pres">
      <dgm:prSet presAssocID="{0276095E-11A7-46B6-A5A5-42A378B6574B}" presName="root" presStyleCnt="0">
        <dgm:presLayoutVars>
          <dgm:dir/>
          <dgm:resizeHandles val="exact"/>
        </dgm:presLayoutVars>
      </dgm:prSet>
      <dgm:spPr/>
    </dgm:pt>
    <dgm:pt modelId="{2FEEEF01-BE1D-4784-A8DF-4B863942ABD2}" type="pres">
      <dgm:prSet presAssocID="{FE6867FB-B451-458B-B74C-2B99341E95E9}" presName="compNode" presStyleCnt="0"/>
      <dgm:spPr/>
    </dgm:pt>
    <dgm:pt modelId="{C3BF10B7-0F19-4FFA-A618-E92E3EE65B14}" type="pres">
      <dgm:prSet presAssocID="{FE6867FB-B451-458B-B74C-2B99341E95E9}" presName="bgRect" presStyleLbl="bgShp" presStyleIdx="0" presStyleCnt="5"/>
      <dgm:spPr/>
    </dgm:pt>
    <dgm:pt modelId="{62B38C22-9EB6-4E63-AF8B-49AFCC367CB2}" type="pres">
      <dgm:prSet presAssocID="{FE6867FB-B451-458B-B74C-2B99341E95E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08C6E96F-B102-4E16-8820-7ECA665CE306}" type="pres">
      <dgm:prSet presAssocID="{FE6867FB-B451-458B-B74C-2B99341E95E9}" presName="spaceRect" presStyleCnt="0"/>
      <dgm:spPr/>
    </dgm:pt>
    <dgm:pt modelId="{46A83D2B-D88D-49F0-A542-D4E41A17248E}" type="pres">
      <dgm:prSet presAssocID="{FE6867FB-B451-458B-B74C-2B99341E95E9}" presName="parTx" presStyleLbl="revTx" presStyleIdx="0" presStyleCnt="6">
        <dgm:presLayoutVars>
          <dgm:chMax val="0"/>
          <dgm:chPref val="0"/>
        </dgm:presLayoutVars>
      </dgm:prSet>
      <dgm:spPr/>
    </dgm:pt>
    <dgm:pt modelId="{EB644F6E-3398-4F2A-81FC-934ECF0A7F78}" type="pres">
      <dgm:prSet presAssocID="{7AAFDC97-9B7D-456B-ABA6-5775441EC4AE}" presName="sibTrans" presStyleCnt="0"/>
      <dgm:spPr/>
    </dgm:pt>
    <dgm:pt modelId="{343C8076-A0BC-42D4-AB41-DBDD12E8A227}" type="pres">
      <dgm:prSet presAssocID="{2E948916-A06D-40DD-8D08-D53EED39F41F}" presName="compNode" presStyleCnt="0"/>
      <dgm:spPr/>
    </dgm:pt>
    <dgm:pt modelId="{7402C69A-E413-4FE2-BA67-8D6A3AA96F4D}" type="pres">
      <dgm:prSet presAssocID="{2E948916-A06D-40DD-8D08-D53EED39F41F}" presName="bgRect" presStyleLbl="bgShp" presStyleIdx="1" presStyleCnt="5"/>
      <dgm:spPr/>
    </dgm:pt>
    <dgm:pt modelId="{7A3F6C63-FF35-4748-810D-EBA8970C697F}" type="pres">
      <dgm:prSet presAssocID="{2E948916-A06D-40DD-8D08-D53EED39F41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64C0671-D0EC-4551-B628-817855BADE2F}" type="pres">
      <dgm:prSet presAssocID="{2E948916-A06D-40DD-8D08-D53EED39F41F}" presName="spaceRect" presStyleCnt="0"/>
      <dgm:spPr/>
    </dgm:pt>
    <dgm:pt modelId="{52AC7F7F-277B-4E7E-B56F-E6AE3DB69853}" type="pres">
      <dgm:prSet presAssocID="{2E948916-A06D-40DD-8D08-D53EED39F41F}" presName="parTx" presStyleLbl="revTx" presStyleIdx="1" presStyleCnt="6">
        <dgm:presLayoutVars>
          <dgm:chMax val="0"/>
          <dgm:chPref val="0"/>
        </dgm:presLayoutVars>
      </dgm:prSet>
      <dgm:spPr/>
    </dgm:pt>
    <dgm:pt modelId="{1F161C6F-6E14-4BA7-B9CB-A14C8DE2F937}" type="pres">
      <dgm:prSet presAssocID="{968E5784-57C5-43D3-A68C-15EEFB4F7F55}" presName="sibTrans" presStyleCnt="0"/>
      <dgm:spPr/>
    </dgm:pt>
    <dgm:pt modelId="{9310D2EC-16D4-4AF9-A668-1FE03333CDFC}" type="pres">
      <dgm:prSet presAssocID="{9E2854EE-4994-46B0-84BB-53686F575A8D}" presName="compNode" presStyleCnt="0"/>
      <dgm:spPr/>
    </dgm:pt>
    <dgm:pt modelId="{449EE64E-2093-4B59-8799-57D9898E4008}" type="pres">
      <dgm:prSet presAssocID="{9E2854EE-4994-46B0-84BB-53686F575A8D}" presName="bgRect" presStyleLbl="bgShp" presStyleIdx="2" presStyleCnt="5"/>
      <dgm:spPr/>
    </dgm:pt>
    <dgm:pt modelId="{7D34C2F2-AA24-4E7E-875B-C5B0E48986A0}" type="pres">
      <dgm:prSet presAssocID="{9E2854EE-4994-46B0-84BB-53686F575A8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983C927B-4E86-445A-980D-F480543F49BA}" type="pres">
      <dgm:prSet presAssocID="{9E2854EE-4994-46B0-84BB-53686F575A8D}" presName="spaceRect" presStyleCnt="0"/>
      <dgm:spPr/>
    </dgm:pt>
    <dgm:pt modelId="{5C13031E-521F-4707-8A72-51B555FFA74B}" type="pres">
      <dgm:prSet presAssocID="{9E2854EE-4994-46B0-84BB-53686F575A8D}" presName="parTx" presStyleLbl="revTx" presStyleIdx="2" presStyleCnt="6">
        <dgm:presLayoutVars>
          <dgm:chMax val="0"/>
          <dgm:chPref val="0"/>
        </dgm:presLayoutVars>
      </dgm:prSet>
      <dgm:spPr/>
    </dgm:pt>
    <dgm:pt modelId="{24EA6246-0928-4263-9F13-7CC10BE1C5B1}" type="pres">
      <dgm:prSet presAssocID="{DC70213E-6243-4872-BA7B-6018831700CD}" presName="sibTrans" presStyleCnt="0"/>
      <dgm:spPr/>
    </dgm:pt>
    <dgm:pt modelId="{C711734D-1102-4621-A8AD-B3164DC777A0}" type="pres">
      <dgm:prSet presAssocID="{68A58D2E-8B81-4C12-B9EA-42D2BD768940}" presName="compNode" presStyleCnt="0"/>
      <dgm:spPr/>
    </dgm:pt>
    <dgm:pt modelId="{038AF930-583E-45B4-8751-F090D7AD7FB4}" type="pres">
      <dgm:prSet presAssocID="{68A58D2E-8B81-4C12-B9EA-42D2BD768940}" presName="bgRect" presStyleLbl="bgShp" presStyleIdx="3" presStyleCnt="5"/>
      <dgm:spPr/>
    </dgm:pt>
    <dgm:pt modelId="{BFB7B883-C330-407D-83B1-31436C9AB868}" type="pres">
      <dgm:prSet presAssocID="{68A58D2E-8B81-4C12-B9EA-42D2BD76894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B5F66C9C-79BA-4207-B3AE-B68DDFBFD819}" type="pres">
      <dgm:prSet presAssocID="{68A58D2E-8B81-4C12-B9EA-42D2BD768940}" presName="spaceRect" presStyleCnt="0"/>
      <dgm:spPr/>
    </dgm:pt>
    <dgm:pt modelId="{49125B3A-168C-49B1-888F-110A159C7DEC}" type="pres">
      <dgm:prSet presAssocID="{68A58D2E-8B81-4C12-B9EA-42D2BD768940}" presName="parTx" presStyleLbl="revTx" presStyleIdx="3" presStyleCnt="6">
        <dgm:presLayoutVars>
          <dgm:chMax val="0"/>
          <dgm:chPref val="0"/>
        </dgm:presLayoutVars>
      </dgm:prSet>
      <dgm:spPr/>
    </dgm:pt>
    <dgm:pt modelId="{B97EEECA-F44A-49FD-BBAD-DEC6D29B20F6}" type="pres">
      <dgm:prSet presAssocID="{E3EA3855-4C36-4308-821B-A46FB4446740}" presName="sibTrans" presStyleCnt="0"/>
      <dgm:spPr/>
    </dgm:pt>
    <dgm:pt modelId="{4EEDA6DB-005F-4A3A-AFA6-E70E1CC5F550}" type="pres">
      <dgm:prSet presAssocID="{C5627D5C-9354-4A2D-8FE7-DE74A3E6FBCA}" presName="compNode" presStyleCnt="0"/>
      <dgm:spPr/>
    </dgm:pt>
    <dgm:pt modelId="{40A1BD6F-3131-49BF-AA88-B968522BB630}" type="pres">
      <dgm:prSet presAssocID="{C5627D5C-9354-4A2D-8FE7-DE74A3E6FBCA}" presName="bgRect" presStyleLbl="bgShp" presStyleIdx="4" presStyleCnt="5"/>
      <dgm:spPr/>
    </dgm:pt>
    <dgm:pt modelId="{DC06FC9D-F904-4416-BB12-79D164FFAC16}" type="pres">
      <dgm:prSet presAssocID="{C5627D5C-9354-4A2D-8FE7-DE74A3E6FB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B4ACF6E4-73B9-4192-A4F2-3F3FE945EADC}" type="pres">
      <dgm:prSet presAssocID="{C5627D5C-9354-4A2D-8FE7-DE74A3E6FBCA}" presName="spaceRect" presStyleCnt="0"/>
      <dgm:spPr/>
    </dgm:pt>
    <dgm:pt modelId="{2E9332E1-6E15-44B3-8079-A27AE9E2376C}" type="pres">
      <dgm:prSet presAssocID="{C5627D5C-9354-4A2D-8FE7-DE74A3E6FBCA}" presName="parTx" presStyleLbl="revTx" presStyleIdx="4" presStyleCnt="6">
        <dgm:presLayoutVars>
          <dgm:chMax val="0"/>
          <dgm:chPref val="0"/>
        </dgm:presLayoutVars>
      </dgm:prSet>
      <dgm:spPr/>
    </dgm:pt>
    <dgm:pt modelId="{C8F21CCE-3B3F-4076-91AC-D21F60B6FD4E}" type="pres">
      <dgm:prSet presAssocID="{C5627D5C-9354-4A2D-8FE7-DE74A3E6FBCA}" presName="desTx" presStyleLbl="revTx" presStyleIdx="5" presStyleCnt="6">
        <dgm:presLayoutVars/>
      </dgm:prSet>
      <dgm:spPr/>
    </dgm:pt>
  </dgm:ptLst>
  <dgm:cxnLst>
    <dgm:cxn modelId="{7BCA8D1F-2F39-4BCA-B0CD-050049667556}" type="presOf" srcId="{FE6867FB-B451-458B-B74C-2B99341E95E9}" destId="{46A83D2B-D88D-49F0-A542-D4E41A17248E}" srcOrd="0" destOrd="0" presId="urn:microsoft.com/office/officeart/2018/2/layout/IconVerticalSolidList"/>
    <dgm:cxn modelId="{29CDCB3E-A150-403F-ACE6-E3F6DC87ED31}" type="presOf" srcId="{0276095E-11A7-46B6-A5A5-42A378B6574B}" destId="{A256404E-04E0-4B7F-9409-C347E335F7EE}" srcOrd="0" destOrd="0" presId="urn:microsoft.com/office/officeart/2018/2/layout/IconVerticalSolidList"/>
    <dgm:cxn modelId="{00D85649-6F1B-4AE1-96E9-B29063CA9B34}" srcId="{0276095E-11A7-46B6-A5A5-42A378B6574B}" destId="{C5627D5C-9354-4A2D-8FE7-DE74A3E6FBCA}" srcOrd="4" destOrd="0" parTransId="{126E0EC7-D426-4CF3-8808-425AA88A055E}" sibTransId="{C2C81DE3-3002-4E6B-AFD2-4C2FDF9DC88B}"/>
    <dgm:cxn modelId="{5E38E26C-56C5-4F53-89CA-B3798C5DDB47}" type="presOf" srcId="{689A381F-2538-40DA-95BD-309A9AE26EFB}" destId="{C8F21CCE-3B3F-4076-91AC-D21F60B6FD4E}" srcOrd="0" destOrd="2" presId="urn:microsoft.com/office/officeart/2018/2/layout/IconVerticalSolidList"/>
    <dgm:cxn modelId="{11286185-4992-40B6-9692-DD97004370FB}" srcId="{C5627D5C-9354-4A2D-8FE7-DE74A3E6FBCA}" destId="{689A381F-2538-40DA-95BD-309A9AE26EFB}" srcOrd="2" destOrd="0" parTransId="{3BC74CD3-7FFE-4FD0-8B6A-A3CAD2741D70}" sibTransId="{67056A81-CC37-420D-8A40-67CB46011D2D}"/>
    <dgm:cxn modelId="{AFB45F88-03A8-432B-AA94-5B44A1709175}" srcId="{C5627D5C-9354-4A2D-8FE7-DE74A3E6FBCA}" destId="{5E4EB816-6BF1-4B86-88E6-D14748A45178}" srcOrd="1" destOrd="0" parTransId="{4120AAA2-336A-4F64-9A33-AEFAD8114959}" sibTransId="{4A140C05-5D1A-48DC-80DD-1CFAE9E325E2}"/>
    <dgm:cxn modelId="{A43B1DA7-588E-49BB-9335-00C5C496B037}" type="presOf" srcId="{D24A4769-3BE4-4C5A-8CE2-D75007699C73}" destId="{C8F21CCE-3B3F-4076-91AC-D21F60B6FD4E}" srcOrd="0" destOrd="0" presId="urn:microsoft.com/office/officeart/2018/2/layout/IconVerticalSolidList"/>
    <dgm:cxn modelId="{E46C7AB7-E0C7-4C42-BC04-1F4A8A5B43AA}" srcId="{0276095E-11A7-46B6-A5A5-42A378B6574B}" destId="{9E2854EE-4994-46B0-84BB-53686F575A8D}" srcOrd="2" destOrd="0" parTransId="{6315382D-82BB-4EEB-9AEC-D8BD477FE6CC}" sibTransId="{DC70213E-6243-4872-BA7B-6018831700CD}"/>
    <dgm:cxn modelId="{1C9D80B9-5CBF-4EE9-87D2-7F89CC3EA873}" srcId="{C5627D5C-9354-4A2D-8FE7-DE74A3E6FBCA}" destId="{D24A4769-3BE4-4C5A-8CE2-D75007699C73}" srcOrd="0" destOrd="0" parTransId="{9D3CE470-476F-4AB9-83DC-0DEDCAC8C76B}" sibTransId="{6AB8BF92-595A-409B-9A39-50901FC8F41C}"/>
    <dgm:cxn modelId="{C7DDFFC3-0E48-424A-8583-AE673D381C19}" srcId="{0276095E-11A7-46B6-A5A5-42A378B6574B}" destId="{68A58D2E-8B81-4C12-B9EA-42D2BD768940}" srcOrd="3" destOrd="0" parTransId="{71F679CA-7F4B-4A09-8F3D-93658AEA60F4}" sibTransId="{E3EA3855-4C36-4308-821B-A46FB4446740}"/>
    <dgm:cxn modelId="{736221C4-5809-4BEE-9069-633F12E7E6DB}" type="presOf" srcId="{5E4EB816-6BF1-4B86-88E6-D14748A45178}" destId="{C8F21CCE-3B3F-4076-91AC-D21F60B6FD4E}" srcOrd="0" destOrd="1" presId="urn:microsoft.com/office/officeart/2018/2/layout/IconVerticalSolidList"/>
    <dgm:cxn modelId="{E91A77C4-1586-4DDC-8401-562DBE8BE95C}" srcId="{0276095E-11A7-46B6-A5A5-42A378B6574B}" destId="{2E948916-A06D-40DD-8D08-D53EED39F41F}" srcOrd="1" destOrd="0" parTransId="{75D2DE65-D973-438F-BEBF-A9A04DC2F7DF}" sibTransId="{968E5784-57C5-43D3-A68C-15EEFB4F7F55}"/>
    <dgm:cxn modelId="{89580DCE-13E2-4559-809B-364D3A3DA285}" type="presOf" srcId="{9E2854EE-4994-46B0-84BB-53686F575A8D}" destId="{5C13031E-521F-4707-8A72-51B555FFA74B}" srcOrd="0" destOrd="0" presId="urn:microsoft.com/office/officeart/2018/2/layout/IconVerticalSolidList"/>
    <dgm:cxn modelId="{EBCA45D8-9E85-44C8-B4BB-D8856C34A6E7}" type="presOf" srcId="{C5627D5C-9354-4A2D-8FE7-DE74A3E6FBCA}" destId="{2E9332E1-6E15-44B3-8079-A27AE9E2376C}" srcOrd="0" destOrd="0" presId="urn:microsoft.com/office/officeart/2018/2/layout/IconVerticalSolidList"/>
    <dgm:cxn modelId="{61F340DC-81E3-4F0D-AC0B-55E0CE80D4AA}" srcId="{0276095E-11A7-46B6-A5A5-42A378B6574B}" destId="{FE6867FB-B451-458B-B74C-2B99341E95E9}" srcOrd="0" destOrd="0" parTransId="{F2989481-F29A-42FD-B738-39BF0B94CAD5}" sibTransId="{7AAFDC97-9B7D-456B-ABA6-5775441EC4AE}"/>
    <dgm:cxn modelId="{BC5D5BE9-AB5F-413F-B0F3-F61A88BC0A2D}" type="presOf" srcId="{2E948916-A06D-40DD-8D08-D53EED39F41F}" destId="{52AC7F7F-277B-4E7E-B56F-E6AE3DB69853}" srcOrd="0" destOrd="0" presId="urn:microsoft.com/office/officeart/2018/2/layout/IconVerticalSolidList"/>
    <dgm:cxn modelId="{0BDEA6F9-EA9B-404D-8260-A7B300B65F87}" type="presOf" srcId="{68A58D2E-8B81-4C12-B9EA-42D2BD768940}" destId="{49125B3A-168C-49B1-888F-110A159C7DEC}" srcOrd="0" destOrd="0" presId="urn:microsoft.com/office/officeart/2018/2/layout/IconVerticalSolidList"/>
    <dgm:cxn modelId="{29B34C1F-E345-455E-9F20-9EB91583438F}" type="presParOf" srcId="{A256404E-04E0-4B7F-9409-C347E335F7EE}" destId="{2FEEEF01-BE1D-4784-A8DF-4B863942ABD2}" srcOrd="0" destOrd="0" presId="urn:microsoft.com/office/officeart/2018/2/layout/IconVerticalSolidList"/>
    <dgm:cxn modelId="{694DA979-4B3E-4AB6-8332-67D38AF2D787}" type="presParOf" srcId="{2FEEEF01-BE1D-4784-A8DF-4B863942ABD2}" destId="{C3BF10B7-0F19-4FFA-A618-E92E3EE65B14}" srcOrd="0" destOrd="0" presId="urn:microsoft.com/office/officeart/2018/2/layout/IconVerticalSolidList"/>
    <dgm:cxn modelId="{855C6C89-6B38-4DF8-AE2D-99AC332D60CA}" type="presParOf" srcId="{2FEEEF01-BE1D-4784-A8DF-4B863942ABD2}" destId="{62B38C22-9EB6-4E63-AF8B-49AFCC367CB2}" srcOrd="1" destOrd="0" presId="urn:microsoft.com/office/officeart/2018/2/layout/IconVerticalSolidList"/>
    <dgm:cxn modelId="{053DF43B-32E6-4F00-BECC-8B9BEC3E0FCE}" type="presParOf" srcId="{2FEEEF01-BE1D-4784-A8DF-4B863942ABD2}" destId="{08C6E96F-B102-4E16-8820-7ECA665CE306}" srcOrd="2" destOrd="0" presId="urn:microsoft.com/office/officeart/2018/2/layout/IconVerticalSolidList"/>
    <dgm:cxn modelId="{6AA6DD6F-F37C-4DC4-A252-394A647578E2}" type="presParOf" srcId="{2FEEEF01-BE1D-4784-A8DF-4B863942ABD2}" destId="{46A83D2B-D88D-49F0-A542-D4E41A17248E}" srcOrd="3" destOrd="0" presId="urn:microsoft.com/office/officeart/2018/2/layout/IconVerticalSolidList"/>
    <dgm:cxn modelId="{82D01951-39A7-4154-B537-8B330247266D}" type="presParOf" srcId="{A256404E-04E0-4B7F-9409-C347E335F7EE}" destId="{EB644F6E-3398-4F2A-81FC-934ECF0A7F78}" srcOrd="1" destOrd="0" presId="urn:microsoft.com/office/officeart/2018/2/layout/IconVerticalSolidList"/>
    <dgm:cxn modelId="{B2FB18CE-0EFF-4158-B917-F050332C334C}" type="presParOf" srcId="{A256404E-04E0-4B7F-9409-C347E335F7EE}" destId="{343C8076-A0BC-42D4-AB41-DBDD12E8A227}" srcOrd="2" destOrd="0" presId="urn:microsoft.com/office/officeart/2018/2/layout/IconVerticalSolidList"/>
    <dgm:cxn modelId="{87D76CE2-CC49-4551-935F-1AA70BC7211E}" type="presParOf" srcId="{343C8076-A0BC-42D4-AB41-DBDD12E8A227}" destId="{7402C69A-E413-4FE2-BA67-8D6A3AA96F4D}" srcOrd="0" destOrd="0" presId="urn:microsoft.com/office/officeart/2018/2/layout/IconVerticalSolidList"/>
    <dgm:cxn modelId="{79D39467-2137-49F5-A297-4CFDCB0C7FFE}" type="presParOf" srcId="{343C8076-A0BC-42D4-AB41-DBDD12E8A227}" destId="{7A3F6C63-FF35-4748-810D-EBA8970C697F}" srcOrd="1" destOrd="0" presId="urn:microsoft.com/office/officeart/2018/2/layout/IconVerticalSolidList"/>
    <dgm:cxn modelId="{078C1A6A-A76C-407D-B2D6-E4DA0500C17D}" type="presParOf" srcId="{343C8076-A0BC-42D4-AB41-DBDD12E8A227}" destId="{264C0671-D0EC-4551-B628-817855BADE2F}" srcOrd="2" destOrd="0" presId="urn:microsoft.com/office/officeart/2018/2/layout/IconVerticalSolidList"/>
    <dgm:cxn modelId="{8401811C-CAA4-464C-BCEB-E113565E2E94}" type="presParOf" srcId="{343C8076-A0BC-42D4-AB41-DBDD12E8A227}" destId="{52AC7F7F-277B-4E7E-B56F-E6AE3DB69853}" srcOrd="3" destOrd="0" presId="urn:microsoft.com/office/officeart/2018/2/layout/IconVerticalSolidList"/>
    <dgm:cxn modelId="{42C8C6F3-4CED-4666-A194-819C8F57F319}" type="presParOf" srcId="{A256404E-04E0-4B7F-9409-C347E335F7EE}" destId="{1F161C6F-6E14-4BA7-B9CB-A14C8DE2F937}" srcOrd="3" destOrd="0" presId="urn:microsoft.com/office/officeart/2018/2/layout/IconVerticalSolidList"/>
    <dgm:cxn modelId="{1705F457-A7D5-4FA0-9BFB-5851FF19D76C}" type="presParOf" srcId="{A256404E-04E0-4B7F-9409-C347E335F7EE}" destId="{9310D2EC-16D4-4AF9-A668-1FE03333CDFC}" srcOrd="4" destOrd="0" presId="urn:microsoft.com/office/officeart/2018/2/layout/IconVerticalSolidList"/>
    <dgm:cxn modelId="{2A5E89A0-FFC8-49A7-8872-6F3C6FAD0BFD}" type="presParOf" srcId="{9310D2EC-16D4-4AF9-A668-1FE03333CDFC}" destId="{449EE64E-2093-4B59-8799-57D9898E4008}" srcOrd="0" destOrd="0" presId="urn:microsoft.com/office/officeart/2018/2/layout/IconVerticalSolidList"/>
    <dgm:cxn modelId="{7B6F02B1-FBAF-4831-BEBB-40FA44D4FBC2}" type="presParOf" srcId="{9310D2EC-16D4-4AF9-A668-1FE03333CDFC}" destId="{7D34C2F2-AA24-4E7E-875B-C5B0E48986A0}" srcOrd="1" destOrd="0" presId="urn:microsoft.com/office/officeart/2018/2/layout/IconVerticalSolidList"/>
    <dgm:cxn modelId="{31394DAE-1819-4F74-807A-ABA3EA9A1245}" type="presParOf" srcId="{9310D2EC-16D4-4AF9-A668-1FE03333CDFC}" destId="{983C927B-4E86-445A-980D-F480543F49BA}" srcOrd="2" destOrd="0" presId="urn:microsoft.com/office/officeart/2018/2/layout/IconVerticalSolidList"/>
    <dgm:cxn modelId="{E44A3AC0-FE56-4D19-9254-2E3CE57D1040}" type="presParOf" srcId="{9310D2EC-16D4-4AF9-A668-1FE03333CDFC}" destId="{5C13031E-521F-4707-8A72-51B555FFA74B}" srcOrd="3" destOrd="0" presId="urn:microsoft.com/office/officeart/2018/2/layout/IconVerticalSolidList"/>
    <dgm:cxn modelId="{04CA69C4-491C-467E-A450-941CDFE6A225}" type="presParOf" srcId="{A256404E-04E0-4B7F-9409-C347E335F7EE}" destId="{24EA6246-0928-4263-9F13-7CC10BE1C5B1}" srcOrd="5" destOrd="0" presId="urn:microsoft.com/office/officeart/2018/2/layout/IconVerticalSolidList"/>
    <dgm:cxn modelId="{F9A24948-E51E-4ADA-BFC0-17D9CD511AEF}" type="presParOf" srcId="{A256404E-04E0-4B7F-9409-C347E335F7EE}" destId="{C711734D-1102-4621-A8AD-B3164DC777A0}" srcOrd="6" destOrd="0" presId="urn:microsoft.com/office/officeart/2018/2/layout/IconVerticalSolidList"/>
    <dgm:cxn modelId="{C66E2385-C506-46FF-96C4-AFBFF7D03A86}" type="presParOf" srcId="{C711734D-1102-4621-A8AD-B3164DC777A0}" destId="{038AF930-583E-45B4-8751-F090D7AD7FB4}" srcOrd="0" destOrd="0" presId="urn:microsoft.com/office/officeart/2018/2/layout/IconVerticalSolidList"/>
    <dgm:cxn modelId="{4BE2D32C-CE49-4DD4-A3F3-DD35DAB67914}" type="presParOf" srcId="{C711734D-1102-4621-A8AD-B3164DC777A0}" destId="{BFB7B883-C330-407D-83B1-31436C9AB868}" srcOrd="1" destOrd="0" presId="urn:microsoft.com/office/officeart/2018/2/layout/IconVerticalSolidList"/>
    <dgm:cxn modelId="{62A422FD-B49F-4620-A66E-FA9E4D63D8F6}" type="presParOf" srcId="{C711734D-1102-4621-A8AD-B3164DC777A0}" destId="{B5F66C9C-79BA-4207-B3AE-B68DDFBFD819}" srcOrd="2" destOrd="0" presId="urn:microsoft.com/office/officeart/2018/2/layout/IconVerticalSolidList"/>
    <dgm:cxn modelId="{F3B9E56D-10C4-4112-8D24-8ED12DFA7C6B}" type="presParOf" srcId="{C711734D-1102-4621-A8AD-B3164DC777A0}" destId="{49125B3A-168C-49B1-888F-110A159C7DEC}" srcOrd="3" destOrd="0" presId="urn:microsoft.com/office/officeart/2018/2/layout/IconVerticalSolidList"/>
    <dgm:cxn modelId="{055F79F0-F4CA-4520-B4E6-2821245CFB1A}" type="presParOf" srcId="{A256404E-04E0-4B7F-9409-C347E335F7EE}" destId="{B97EEECA-F44A-49FD-BBAD-DEC6D29B20F6}" srcOrd="7" destOrd="0" presId="urn:microsoft.com/office/officeart/2018/2/layout/IconVerticalSolidList"/>
    <dgm:cxn modelId="{77A54B56-FDFB-45E8-8E4A-9991DFA2D45F}" type="presParOf" srcId="{A256404E-04E0-4B7F-9409-C347E335F7EE}" destId="{4EEDA6DB-005F-4A3A-AFA6-E70E1CC5F550}" srcOrd="8" destOrd="0" presId="urn:microsoft.com/office/officeart/2018/2/layout/IconVerticalSolidList"/>
    <dgm:cxn modelId="{87F568B4-6826-4BC1-B972-E11DDA270AB7}" type="presParOf" srcId="{4EEDA6DB-005F-4A3A-AFA6-E70E1CC5F550}" destId="{40A1BD6F-3131-49BF-AA88-B968522BB630}" srcOrd="0" destOrd="0" presId="urn:microsoft.com/office/officeart/2018/2/layout/IconVerticalSolidList"/>
    <dgm:cxn modelId="{F206F115-4336-4592-A728-6C57443B09FF}" type="presParOf" srcId="{4EEDA6DB-005F-4A3A-AFA6-E70E1CC5F550}" destId="{DC06FC9D-F904-4416-BB12-79D164FFAC16}" srcOrd="1" destOrd="0" presId="urn:microsoft.com/office/officeart/2018/2/layout/IconVerticalSolidList"/>
    <dgm:cxn modelId="{51A6C9B1-40A7-4DE8-A94F-F84CC0F76301}" type="presParOf" srcId="{4EEDA6DB-005F-4A3A-AFA6-E70E1CC5F550}" destId="{B4ACF6E4-73B9-4192-A4F2-3F3FE945EADC}" srcOrd="2" destOrd="0" presId="urn:microsoft.com/office/officeart/2018/2/layout/IconVerticalSolidList"/>
    <dgm:cxn modelId="{B05E43DA-863F-44DD-8A36-8502433163B4}" type="presParOf" srcId="{4EEDA6DB-005F-4A3A-AFA6-E70E1CC5F550}" destId="{2E9332E1-6E15-44B3-8079-A27AE9E2376C}" srcOrd="3" destOrd="0" presId="urn:microsoft.com/office/officeart/2018/2/layout/IconVerticalSolidList"/>
    <dgm:cxn modelId="{03010971-4205-4A00-A965-EDB0A14F3EFA}" type="presParOf" srcId="{4EEDA6DB-005F-4A3A-AFA6-E70E1CC5F550}" destId="{C8F21CCE-3B3F-4076-91AC-D21F60B6FD4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CEC83-5826-46A7-95AC-24A0BE74B38A}">
      <dsp:nvSpPr>
        <dsp:cNvPr id="0" name=""/>
        <dsp:cNvSpPr/>
      </dsp:nvSpPr>
      <dsp:spPr>
        <a:xfrm>
          <a:off x="0" y="462"/>
          <a:ext cx="56080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B1528-21DB-4A03-B70D-C2BEFFDB023A}">
      <dsp:nvSpPr>
        <dsp:cNvPr id="0" name=""/>
        <dsp:cNvSpPr/>
      </dsp:nvSpPr>
      <dsp:spPr>
        <a:xfrm>
          <a:off x="0" y="462"/>
          <a:ext cx="5608088" cy="54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Tuning out distractions</a:t>
          </a:r>
        </a:p>
      </dsp:txBody>
      <dsp:txXfrm>
        <a:off x="0" y="462"/>
        <a:ext cx="5608088" cy="540691"/>
      </dsp:txXfrm>
    </dsp:sp>
    <dsp:sp modelId="{0F5D7CD9-FE7D-450C-BE75-8AA571F585D0}">
      <dsp:nvSpPr>
        <dsp:cNvPr id="0" name=""/>
        <dsp:cNvSpPr/>
      </dsp:nvSpPr>
      <dsp:spPr>
        <a:xfrm>
          <a:off x="0" y="541153"/>
          <a:ext cx="56080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DA07F-879B-4A10-8F64-1E793055C2A9}">
      <dsp:nvSpPr>
        <dsp:cNvPr id="0" name=""/>
        <dsp:cNvSpPr/>
      </dsp:nvSpPr>
      <dsp:spPr>
        <a:xfrm>
          <a:off x="0" y="541153"/>
          <a:ext cx="5608088" cy="54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Being disorganized</a:t>
          </a:r>
        </a:p>
      </dsp:txBody>
      <dsp:txXfrm>
        <a:off x="0" y="541153"/>
        <a:ext cx="5608088" cy="540691"/>
      </dsp:txXfrm>
    </dsp:sp>
    <dsp:sp modelId="{13C2A672-DE61-4ECF-8545-651F6A303A61}">
      <dsp:nvSpPr>
        <dsp:cNvPr id="0" name=""/>
        <dsp:cNvSpPr/>
      </dsp:nvSpPr>
      <dsp:spPr>
        <a:xfrm>
          <a:off x="0" y="1081844"/>
          <a:ext cx="56080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AE28B-FB1D-4AE4-B863-F786E88CE387}">
      <dsp:nvSpPr>
        <dsp:cNvPr id="0" name=""/>
        <dsp:cNvSpPr/>
      </dsp:nvSpPr>
      <dsp:spPr>
        <a:xfrm>
          <a:off x="0" y="1081844"/>
          <a:ext cx="5608088" cy="54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Trying to multi-task</a:t>
          </a:r>
        </a:p>
      </dsp:txBody>
      <dsp:txXfrm>
        <a:off x="0" y="1081844"/>
        <a:ext cx="5608088" cy="540691"/>
      </dsp:txXfrm>
    </dsp:sp>
    <dsp:sp modelId="{F209A8A8-20F1-4990-9BE3-F9653F1776D9}">
      <dsp:nvSpPr>
        <dsp:cNvPr id="0" name=""/>
        <dsp:cNvSpPr/>
      </dsp:nvSpPr>
      <dsp:spPr>
        <a:xfrm>
          <a:off x="0" y="1622535"/>
          <a:ext cx="56080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28CBD-C3EF-4C1D-B407-F9CE3E018A52}">
      <dsp:nvSpPr>
        <dsp:cNvPr id="0" name=""/>
        <dsp:cNvSpPr/>
      </dsp:nvSpPr>
      <dsp:spPr>
        <a:xfrm>
          <a:off x="0" y="1622535"/>
          <a:ext cx="5608088" cy="54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Forgetfulness</a:t>
          </a:r>
        </a:p>
      </dsp:txBody>
      <dsp:txXfrm>
        <a:off x="0" y="1622535"/>
        <a:ext cx="5608088" cy="540691"/>
      </dsp:txXfrm>
    </dsp:sp>
    <dsp:sp modelId="{7DB843CC-A649-4F52-B197-2910063A4015}">
      <dsp:nvSpPr>
        <dsp:cNvPr id="0" name=""/>
        <dsp:cNvSpPr/>
      </dsp:nvSpPr>
      <dsp:spPr>
        <a:xfrm>
          <a:off x="0" y="2163227"/>
          <a:ext cx="56080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B4253-7DD2-4C87-8F4A-D41DF72F22E2}">
      <dsp:nvSpPr>
        <dsp:cNvPr id="0" name=""/>
        <dsp:cNvSpPr/>
      </dsp:nvSpPr>
      <dsp:spPr>
        <a:xfrm>
          <a:off x="0" y="2163227"/>
          <a:ext cx="5608088" cy="54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Paying attention in meetings</a:t>
          </a:r>
        </a:p>
      </dsp:txBody>
      <dsp:txXfrm>
        <a:off x="0" y="2163227"/>
        <a:ext cx="5608088" cy="540691"/>
      </dsp:txXfrm>
    </dsp:sp>
    <dsp:sp modelId="{FA44A0FF-0DA8-4E68-A091-A5499116796C}">
      <dsp:nvSpPr>
        <dsp:cNvPr id="0" name=""/>
        <dsp:cNvSpPr/>
      </dsp:nvSpPr>
      <dsp:spPr>
        <a:xfrm>
          <a:off x="0" y="2703918"/>
          <a:ext cx="56080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CB0EB-FFAB-4FF3-95F4-155FF7253B1D}">
      <dsp:nvSpPr>
        <dsp:cNvPr id="0" name=""/>
        <dsp:cNvSpPr/>
      </dsp:nvSpPr>
      <dsp:spPr>
        <a:xfrm>
          <a:off x="0" y="2703918"/>
          <a:ext cx="5608088" cy="54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Missing important dates</a:t>
          </a:r>
        </a:p>
      </dsp:txBody>
      <dsp:txXfrm>
        <a:off x="0" y="2703918"/>
        <a:ext cx="5608088" cy="540691"/>
      </dsp:txXfrm>
    </dsp:sp>
    <dsp:sp modelId="{3858F0B9-0172-45C3-9208-D8F7AB8FFDFF}">
      <dsp:nvSpPr>
        <dsp:cNvPr id="0" name=""/>
        <dsp:cNvSpPr/>
      </dsp:nvSpPr>
      <dsp:spPr>
        <a:xfrm>
          <a:off x="0" y="3244609"/>
          <a:ext cx="56080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AE0D-0245-47EE-A62D-DD844EEC5814}">
      <dsp:nvSpPr>
        <dsp:cNvPr id="0" name=""/>
        <dsp:cNvSpPr/>
      </dsp:nvSpPr>
      <dsp:spPr>
        <a:xfrm>
          <a:off x="0" y="3244609"/>
          <a:ext cx="5608088" cy="54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Boredom</a:t>
          </a:r>
        </a:p>
      </dsp:txBody>
      <dsp:txXfrm>
        <a:off x="0" y="3244609"/>
        <a:ext cx="5608088" cy="540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E67CC-5A22-403D-BE30-43C2C53AC99C}">
      <dsp:nvSpPr>
        <dsp:cNvPr id="0" name=""/>
        <dsp:cNvSpPr/>
      </dsp:nvSpPr>
      <dsp:spPr>
        <a:xfrm>
          <a:off x="2422" y="344280"/>
          <a:ext cx="747878" cy="7478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454C-0F49-45BC-AF4C-98DB3C0D4AE6}">
      <dsp:nvSpPr>
        <dsp:cNvPr id="0" name=""/>
        <dsp:cNvSpPr/>
      </dsp:nvSpPr>
      <dsp:spPr>
        <a:xfrm>
          <a:off x="2422" y="1258092"/>
          <a:ext cx="2136796" cy="32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atin typeface="Posterama"/>
            </a:rPr>
            <a:t>What is it?</a:t>
          </a:r>
          <a:endParaRPr lang="en-US" sz="1800" kern="1200"/>
        </a:p>
      </dsp:txBody>
      <dsp:txXfrm>
        <a:off x="2422" y="1258092"/>
        <a:ext cx="2136796" cy="320519"/>
      </dsp:txXfrm>
    </dsp:sp>
    <dsp:sp modelId="{ECA7908A-9724-4180-8B2B-265888B29A93}">
      <dsp:nvSpPr>
        <dsp:cNvPr id="0" name=""/>
        <dsp:cNvSpPr/>
      </dsp:nvSpPr>
      <dsp:spPr>
        <a:xfrm>
          <a:off x="2422" y="1655790"/>
          <a:ext cx="2136796" cy="254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A technique used where you set a timer for a block of time dedicated to work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A block of time is referred to as a "Pomodoro"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A Pomodero set is typically 3-4 Pomodero cycles</a:t>
          </a:r>
        </a:p>
      </dsp:txBody>
      <dsp:txXfrm>
        <a:off x="2422" y="1655790"/>
        <a:ext cx="2136796" cy="2547406"/>
      </dsp:txXfrm>
    </dsp:sp>
    <dsp:sp modelId="{41EDBD64-D518-4C3A-B812-70F0DDC6EFAE}">
      <dsp:nvSpPr>
        <dsp:cNvPr id="0" name=""/>
        <dsp:cNvSpPr/>
      </dsp:nvSpPr>
      <dsp:spPr>
        <a:xfrm>
          <a:off x="2513158" y="344280"/>
          <a:ext cx="747878" cy="7478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48C43-F1BF-48CE-A651-0997DB7E3B54}">
      <dsp:nvSpPr>
        <dsp:cNvPr id="0" name=""/>
        <dsp:cNvSpPr/>
      </dsp:nvSpPr>
      <dsp:spPr>
        <a:xfrm>
          <a:off x="2513158" y="1258092"/>
          <a:ext cx="2136796" cy="32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atin typeface="Posterama"/>
            </a:rPr>
            <a:t>How to use it</a:t>
          </a:r>
          <a:endParaRPr lang="en-US" sz="1800" kern="1200"/>
        </a:p>
      </dsp:txBody>
      <dsp:txXfrm>
        <a:off x="2513158" y="1258092"/>
        <a:ext cx="2136796" cy="320519"/>
      </dsp:txXfrm>
    </dsp:sp>
    <dsp:sp modelId="{02BA926E-92B3-40BD-ABE5-BD14049CC56F}">
      <dsp:nvSpPr>
        <dsp:cNvPr id="0" name=""/>
        <dsp:cNvSpPr/>
      </dsp:nvSpPr>
      <dsp:spPr>
        <a:xfrm>
          <a:off x="2513158" y="1655790"/>
          <a:ext cx="2136796" cy="254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Set a timer for a block of 20-35 minutes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When the timer goes off, take a 5-10 minute break, and then start the task again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*It's suggested that you use a mechanical timer</a:t>
          </a:r>
        </a:p>
      </dsp:txBody>
      <dsp:txXfrm>
        <a:off x="2513158" y="1655790"/>
        <a:ext cx="2136796" cy="2547406"/>
      </dsp:txXfrm>
    </dsp:sp>
    <dsp:sp modelId="{C9081FFC-0ADB-4F37-9D82-D6A4E98106CD}">
      <dsp:nvSpPr>
        <dsp:cNvPr id="0" name=""/>
        <dsp:cNvSpPr/>
      </dsp:nvSpPr>
      <dsp:spPr>
        <a:xfrm>
          <a:off x="5023894" y="344280"/>
          <a:ext cx="747878" cy="7478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83C5A-C645-459F-B8FD-A1A606232D09}">
      <dsp:nvSpPr>
        <dsp:cNvPr id="0" name=""/>
        <dsp:cNvSpPr/>
      </dsp:nvSpPr>
      <dsp:spPr>
        <a:xfrm>
          <a:off x="5023894" y="1258092"/>
          <a:ext cx="2136796" cy="32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atin typeface="Posterama"/>
            </a:rPr>
            <a:t>Benefits</a:t>
          </a:r>
          <a:endParaRPr lang="en-US" sz="1800" kern="1200"/>
        </a:p>
      </dsp:txBody>
      <dsp:txXfrm>
        <a:off x="5023894" y="1258092"/>
        <a:ext cx="2136796" cy="320519"/>
      </dsp:txXfrm>
    </dsp:sp>
    <dsp:sp modelId="{E727498A-959F-4462-9855-E2165A6A7DCB}">
      <dsp:nvSpPr>
        <dsp:cNvPr id="0" name=""/>
        <dsp:cNvSpPr/>
      </dsp:nvSpPr>
      <dsp:spPr>
        <a:xfrm>
          <a:off x="5023894" y="1655790"/>
          <a:ext cx="2136796" cy="254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Results in better motivation because it encourages you to stay on task and cut out interruptions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Enhances focus and concentration</a:t>
          </a:r>
          <a:endParaRPr lang="en-US" sz="140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sterama"/>
            </a:rPr>
            <a:t>Causes you to work with high focus and intensity</a:t>
          </a:r>
        </a:p>
      </dsp:txBody>
      <dsp:txXfrm>
        <a:off x="5023894" y="1655790"/>
        <a:ext cx="2136796" cy="254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F10B7-0F19-4FFA-A618-E92E3EE65B14}">
      <dsp:nvSpPr>
        <dsp:cNvPr id="0" name=""/>
        <dsp:cNvSpPr/>
      </dsp:nvSpPr>
      <dsp:spPr>
        <a:xfrm>
          <a:off x="0" y="4565"/>
          <a:ext cx="6173409" cy="972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38C22-9EB6-4E63-AF8B-49AFCC367CB2}">
      <dsp:nvSpPr>
        <dsp:cNvPr id="0" name=""/>
        <dsp:cNvSpPr/>
      </dsp:nvSpPr>
      <dsp:spPr>
        <a:xfrm>
          <a:off x="294147" y="223352"/>
          <a:ext cx="534814" cy="534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83D2B-D88D-49F0-A542-D4E41A17248E}">
      <dsp:nvSpPr>
        <dsp:cNvPr id="0" name=""/>
        <dsp:cNvSpPr/>
      </dsp:nvSpPr>
      <dsp:spPr>
        <a:xfrm>
          <a:off x="1123110" y="4565"/>
          <a:ext cx="5050298" cy="97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1" tIns="102911" rIns="102911" bIns="1029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Get enough sleep</a:t>
          </a:r>
        </a:p>
      </dsp:txBody>
      <dsp:txXfrm>
        <a:off x="1123110" y="4565"/>
        <a:ext cx="5050298" cy="972389"/>
      </dsp:txXfrm>
    </dsp:sp>
    <dsp:sp modelId="{7402C69A-E413-4FE2-BA67-8D6A3AA96F4D}">
      <dsp:nvSpPr>
        <dsp:cNvPr id="0" name=""/>
        <dsp:cNvSpPr/>
      </dsp:nvSpPr>
      <dsp:spPr>
        <a:xfrm>
          <a:off x="0" y="1220052"/>
          <a:ext cx="6173409" cy="972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F6C63-FF35-4748-810D-EBA8970C697F}">
      <dsp:nvSpPr>
        <dsp:cNvPr id="0" name=""/>
        <dsp:cNvSpPr/>
      </dsp:nvSpPr>
      <dsp:spPr>
        <a:xfrm>
          <a:off x="294147" y="1438840"/>
          <a:ext cx="534814" cy="534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C7F7F-277B-4E7E-B56F-E6AE3DB69853}">
      <dsp:nvSpPr>
        <dsp:cNvPr id="0" name=""/>
        <dsp:cNvSpPr/>
      </dsp:nvSpPr>
      <dsp:spPr>
        <a:xfrm>
          <a:off x="1123110" y="1220052"/>
          <a:ext cx="5050298" cy="97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1" tIns="102911" rIns="102911" bIns="1029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Eat a balanced nutritious diet</a:t>
          </a:r>
        </a:p>
      </dsp:txBody>
      <dsp:txXfrm>
        <a:off x="1123110" y="1220052"/>
        <a:ext cx="5050298" cy="972389"/>
      </dsp:txXfrm>
    </dsp:sp>
    <dsp:sp modelId="{449EE64E-2093-4B59-8799-57D9898E4008}">
      <dsp:nvSpPr>
        <dsp:cNvPr id="0" name=""/>
        <dsp:cNvSpPr/>
      </dsp:nvSpPr>
      <dsp:spPr>
        <a:xfrm>
          <a:off x="0" y="2435539"/>
          <a:ext cx="6173409" cy="972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4C2F2-AA24-4E7E-875B-C5B0E48986A0}">
      <dsp:nvSpPr>
        <dsp:cNvPr id="0" name=""/>
        <dsp:cNvSpPr/>
      </dsp:nvSpPr>
      <dsp:spPr>
        <a:xfrm>
          <a:off x="294147" y="2654327"/>
          <a:ext cx="534814" cy="534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031E-521F-4707-8A72-51B555FFA74B}">
      <dsp:nvSpPr>
        <dsp:cNvPr id="0" name=""/>
        <dsp:cNvSpPr/>
      </dsp:nvSpPr>
      <dsp:spPr>
        <a:xfrm>
          <a:off x="1123110" y="2435539"/>
          <a:ext cx="5050298" cy="97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1" tIns="102911" rIns="102911" bIns="1029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Connect with friends and family</a:t>
          </a:r>
        </a:p>
      </dsp:txBody>
      <dsp:txXfrm>
        <a:off x="1123110" y="2435539"/>
        <a:ext cx="5050298" cy="972389"/>
      </dsp:txXfrm>
    </dsp:sp>
    <dsp:sp modelId="{038AF930-583E-45B4-8751-F090D7AD7FB4}">
      <dsp:nvSpPr>
        <dsp:cNvPr id="0" name=""/>
        <dsp:cNvSpPr/>
      </dsp:nvSpPr>
      <dsp:spPr>
        <a:xfrm>
          <a:off x="0" y="3651026"/>
          <a:ext cx="6173409" cy="972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7B883-C330-407D-83B1-31436C9AB868}">
      <dsp:nvSpPr>
        <dsp:cNvPr id="0" name=""/>
        <dsp:cNvSpPr/>
      </dsp:nvSpPr>
      <dsp:spPr>
        <a:xfrm>
          <a:off x="294147" y="3869814"/>
          <a:ext cx="534814" cy="5348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25B3A-168C-49B1-888F-110A159C7DEC}">
      <dsp:nvSpPr>
        <dsp:cNvPr id="0" name=""/>
        <dsp:cNvSpPr/>
      </dsp:nvSpPr>
      <dsp:spPr>
        <a:xfrm>
          <a:off x="1123110" y="3651026"/>
          <a:ext cx="5050298" cy="97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1" tIns="102911" rIns="102911" bIns="1029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Exercise – stretch, go for a walk</a:t>
          </a:r>
        </a:p>
      </dsp:txBody>
      <dsp:txXfrm>
        <a:off x="1123110" y="3651026"/>
        <a:ext cx="5050298" cy="972389"/>
      </dsp:txXfrm>
    </dsp:sp>
    <dsp:sp modelId="{40A1BD6F-3131-49BF-AA88-B968522BB630}">
      <dsp:nvSpPr>
        <dsp:cNvPr id="0" name=""/>
        <dsp:cNvSpPr/>
      </dsp:nvSpPr>
      <dsp:spPr>
        <a:xfrm>
          <a:off x="0" y="4866514"/>
          <a:ext cx="6173409" cy="972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6FC9D-F904-4416-BB12-79D164FFAC16}">
      <dsp:nvSpPr>
        <dsp:cNvPr id="0" name=""/>
        <dsp:cNvSpPr/>
      </dsp:nvSpPr>
      <dsp:spPr>
        <a:xfrm>
          <a:off x="294147" y="5085301"/>
          <a:ext cx="534814" cy="5348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332E1-6E15-44B3-8079-A27AE9E2376C}">
      <dsp:nvSpPr>
        <dsp:cNvPr id="0" name=""/>
        <dsp:cNvSpPr/>
      </dsp:nvSpPr>
      <dsp:spPr>
        <a:xfrm>
          <a:off x="1123110" y="4866514"/>
          <a:ext cx="2778034" cy="97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1" tIns="102911" rIns="102911" bIns="1029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sterama"/>
            </a:rPr>
            <a:t>Practice</a:t>
          </a:r>
          <a:r>
            <a:rPr lang="en-US" sz="1600" kern="1200"/>
            <a:t> mindfullness – deep breathing such as 4-4-4</a:t>
          </a:r>
        </a:p>
      </dsp:txBody>
      <dsp:txXfrm>
        <a:off x="1123110" y="4866514"/>
        <a:ext cx="2778034" cy="972389"/>
      </dsp:txXfrm>
    </dsp:sp>
    <dsp:sp modelId="{C8F21CCE-3B3F-4076-91AC-D21F60B6FD4E}">
      <dsp:nvSpPr>
        <dsp:cNvPr id="0" name=""/>
        <dsp:cNvSpPr/>
      </dsp:nvSpPr>
      <dsp:spPr>
        <a:xfrm>
          <a:off x="3901144" y="4866514"/>
          <a:ext cx="2272264" cy="97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1" tIns="102911" rIns="102911" bIns="102911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Breathe in 4 seconds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Hold for 4 seconds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Exhale for 4 seconds</a:t>
          </a:r>
        </a:p>
      </dsp:txBody>
      <dsp:txXfrm>
        <a:off x="3901144" y="4866514"/>
        <a:ext cx="2272264" cy="972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32FF3-00C3-45FE-8501-B8F9D165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3E6F-356D-4DFE-9AA3-675AB0448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10618-3E38-4CD7-8875-0133B3A8EF5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9CB11-025B-45E9-A55D-3FB3C383E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3088-6A83-46E0-9E61-CCAF7C228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3264-6C96-4D2A-B867-76FEADB5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7AE-61BF-43B4-B36F-68C449FF107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81A1-5F9C-4C15-B6E5-49FBACAD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8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8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endParaRPr lang="en-US" sz="2200" dirty="0">
              <a:cs typeface="Segoe UI Semilight" panose="020B0402040204020203" pitchFamily="34" charset="0"/>
            </a:endParaRPr>
          </a:p>
        </p:txBody>
      </p:sp>
      <p:grpSp>
        <p:nvGrpSpPr>
          <p:cNvPr id="21" name="Cross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32" name="Date Placeholder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Top Left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0" name="Footer Placeholder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Slide Number Placeholder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2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4" name="Footer Placeholder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Cross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Cross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op left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Top Left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92" name="Footer Placeholder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3" name="Slide Number Placeholder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grpSp>
        <p:nvGrpSpPr>
          <p:cNvPr id="28" name="Cross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op left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8" name="Footer Placeholder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9" name="Slide Number Placeholder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353E9E-6F4F-441B-886F-D53691BE1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75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B5B9D2EE-DC4C-4740-AF09-5C6650016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1626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23">
            <a:extLst>
              <a:ext uri="{FF2B5EF4-FFF2-40B4-BE49-F238E27FC236}">
                <a16:creationId xmlns:a16="http://schemas.microsoft.com/office/drawing/2014/main" id="{B81132E6-0A29-47B6-9E41-947D61422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26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4C0E80EA-58EE-412B-A4AE-3EFE6BB25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7247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F679943-2591-4C3C-A9D6-F8AD1E41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325" y="366989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5EFF3AD0-ADD5-4CCC-A7B8-6E6DF274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325" y="395261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F84D2534-80B7-4C76-8CC7-C155F4923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626" y="366377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74FF2A5-4FD0-475E-B34F-956208C2C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626" y="3946490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39B066F-DC64-4779-B6D2-EB90B13743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260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A7A64C29-8FC5-4291-9F73-B5D6A4E2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260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4013DD3C-DA77-4D01-9929-C5A92618B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7247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7B511BF1-3697-426A-B69F-372C0D423D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7247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22" r:id="rId8"/>
    <p:sldLayoutId id="2147483693" r:id="rId9"/>
    <p:sldLayoutId id="2147483694" r:id="rId10"/>
    <p:sldLayoutId id="2147483695" r:id="rId11"/>
    <p:sldLayoutId id="2147483720" r:id="rId12"/>
    <p:sldLayoutId id="2147483721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FC280B3D-FC68-4DDC-950C-506B5C683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EA2AE61-06D9-484D-8DD1-BACA157CC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CB55F8-F950-431F-9B90-688950D9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7D0AA11-2E4E-479C-B953-547285E72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0D86C66-EDF0-4ABB-87F4-A2882A2E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26082B-E695-4987-8C03-332366C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61A8835-D9FC-4CAB-AF19-A5513B17B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Bottom Right">
            <a:extLst>
              <a:ext uri="{FF2B5EF4-FFF2-40B4-BE49-F238E27FC236}">
                <a16:creationId xmlns:a16="http://schemas.microsoft.com/office/drawing/2014/main" id="{88540B56-6256-419C-AC81-7B56D0DD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5E9C2F-6749-4023-8E94-45C1C3FC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4" name="Graphic 157">
              <a:extLst>
                <a:ext uri="{FF2B5EF4-FFF2-40B4-BE49-F238E27FC236}">
                  <a16:creationId xmlns:a16="http://schemas.microsoft.com/office/drawing/2014/main" id="{D87C11F9-4A6E-44BC-BF6C-0468EFD71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B1B9F72-6727-48A7-A229-1B9E8620C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112D38F-1CDF-4293-96FC-2190D0395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F3E4DE9-57D9-4C4C-BE4E-7F081A1B3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BB673C9-C994-4CA3-B78E-F65C5F8C6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B6FF51D-0B4A-4C30-AEC8-D66E88C98C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CF516A0-FBBD-4A87-9E93-708625DE5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F1EDD83-3119-40A9-B093-626EB1B12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A5F46DB-9B25-49AD-BC98-191E8891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Focus Techniques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DB9D88-9963-482B-B907-C09FB61E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latin typeface="+mn-lt"/>
                <a:ea typeface="+mn-ea"/>
                <a:cs typeface="+mn-cs"/>
              </a:rPr>
              <a:t>Nicole Fine</a:t>
            </a:r>
          </a:p>
        </p:txBody>
      </p:sp>
      <p:grpSp>
        <p:nvGrpSpPr>
          <p:cNvPr id="74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3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046EB206-249B-419D-9FA7-A5F023D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09"/>
            <a:ext cx="5132388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am prepared to succeed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9272DD6-3B4A-4780-9B8D-16EA278ACF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245" r="15803" b="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43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45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5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E3795E5D-69C5-4393-B210-9ABCC9DE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10</a:t>
            </a:fld>
            <a:endParaRPr lang="en-US" cap="all"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C0716-5D59-43AE-A330-C9AC7B2C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58" y="532919"/>
            <a:ext cx="5605358" cy="1664573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Posterama"/>
              </a:rPr>
              <a:t>Challenges Faced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F9C4192-16E2-429C-BFC6-9D878AC8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7" descr="Text&#10;&#10;Description automatically generated">
            <a:extLst>
              <a:ext uri="{FF2B5EF4-FFF2-40B4-BE49-F238E27FC236}">
                <a16:creationId xmlns:a16="http://schemas.microsoft.com/office/drawing/2014/main" id="{E486B330-C39A-455F-BCBD-2E6050BC38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68" r="1468"/>
          <a:stretch/>
        </p:blipFill>
        <p:spPr>
          <a:xfrm>
            <a:off x="7515710" y="761870"/>
            <a:ext cx="3801470" cy="2123363"/>
          </a:xfrm>
        </p:spPr>
      </p:pic>
      <p:graphicFrame>
        <p:nvGraphicFramePr>
          <p:cNvPr id="62" name="Subtitle 6">
            <a:extLst>
              <a:ext uri="{FF2B5EF4-FFF2-40B4-BE49-F238E27FC236}">
                <a16:creationId xmlns:a16="http://schemas.microsoft.com/office/drawing/2014/main" id="{84D2A6A1-0BD2-4B27-9EE3-BAD2DC319BB6}"/>
              </a:ext>
            </a:extLst>
          </p:cNvPr>
          <p:cNvGraphicFramePr/>
          <p:nvPr/>
        </p:nvGraphicFramePr>
        <p:xfrm>
          <a:off x="720323" y="1739015"/>
          <a:ext cx="5608088" cy="378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4" name="Picture 124" descr="A picture containing text, person, indoor, shelf&#10;&#10;Description automatically generated">
            <a:extLst>
              <a:ext uri="{FF2B5EF4-FFF2-40B4-BE49-F238E27FC236}">
                <a16:creationId xmlns:a16="http://schemas.microsoft.com/office/drawing/2014/main" id="{874FCE83-77FD-4765-9D6B-F07BBC608D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9"/>
          <a:srcRect t="8409" b="8409"/>
          <a:stretch/>
        </p:blipFill>
        <p:spPr>
          <a:xfrm>
            <a:off x="7517867" y="3442223"/>
            <a:ext cx="3779434" cy="2516448"/>
          </a:xfrm>
        </p:spPr>
      </p:pic>
    </p:spTree>
    <p:extLst>
      <p:ext uri="{BB962C8B-B14F-4D97-AF65-F5344CB8AC3E}">
        <p14:creationId xmlns:p14="http://schemas.microsoft.com/office/powerpoint/2010/main" val="136421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27707A-0D74-4391-B40D-9DA61B8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</p:spPr>
        <p:txBody>
          <a:bodyPr lIns="91440" tIns="45720" rIns="91440" bIns="45720" anchor="t"/>
          <a:lstStyle/>
          <a:p>
            <a:r>
              <a:rPr lang="en-US"/>
              <a:t>Focus on one thing at a time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0EA84E-37B0-4EF8-97A4-327D8F38C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944" y="1596385"/>
            <a:ext cx="4756714" cy="597604"/>
          </a:xfrm>
        </p:spPr>
        <p:txBody>
          <a:bodyPr lIns="91440" tIns="45720" rIns="91440" bIns="45720" anchor="t"/>
          <a:lstStyle/>
          <a:p>
            <a:r>
              <a:rPr lang="en-US"/>
              <a:t>Taking on everything at once </a:t>
            </a:r>
            <a:r>
              <a:rPr lang="en-US" dirty="0"/>
              <a:t>doesn't mean results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38B01A-F91F-4EF4-B5EE-178E2107B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6" y="2749097"/>
            <a:ext cx="7972862" cy="336560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1900" dirty="0"/>
              <a:t>If you need to work on more than one project, work on one for a certain period, then switch to another assignment</a:t>
            </a:r>
          </a:p>
          <a:p>
            <a:r>
              <a:rPr lang="en-US" sz="1900" dirty="0"/>
              <a:t>Be sure to break down your large assignments into manageable chunks</a:t>
            </a:r>
          </a:p>
          <a:p>
            <a:pPr lvl="1"/>
            <a:r>
              <a:rPr lang="en-US" sz="1900" dirty="0"/>
              <a:t>If broken down into smaller pieced, it can help you feel less overwhelmed</a:t>
            </a:r>
          </a:p>
          <a:p>
            <a:pPr lvl="1"/>
            <a:r>
              <a:rPr lang="en-US" sz="1900" dirty="0"/>
              <a:t>The feeling of having too much work at once can lead to procrastination</a:t>
            </a:r>
          </a:p>
          <a:p>
            <a:r>
              <a:rPr lang="en-US" sz="1900" dirty="0"/>
              <a:t>Give yourself a break with the Pomodoro technique!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72897-66FA-4F1E-944B-A635233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3" name="Picture 43" descr="A picture containing website&#10;&#10;Description automatically generated">
            <a:extLst>
              <a:ext uri="{FF2B5EF4-FFF2-40B4-BE49-F238E27FC236}">
                <a16:creationId xmlns:a16="http://schemas.microsoft.com/office/drawing/2014/main" id="{A5FF4BC4-5D3D-43C4-8D2E-781C909F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477" y="3267512"/>
            <a:ext cx="3675797" cy="25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7707A-0D74-4391-B40D-9DA61B8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803" y="434708"/>
            <a:ext cx="7140731" cy="16304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Pomodoro Technique</a:t>
            </a:r>
          </a:p>
        </p:txBody>
      </p:sp>
      <p:pic>
        <p:nvPicPr>
          <p:cNvPr id="2641" name="Picture 2641">
            <a:extLst>
              <a:ext uri="{FF2B5EF4-FFF2-40B4-BE49-F238E27FC236}">
                <a16:creationId xmlns:a16="http://schemas.microsoft.com/office/drawing/2014/main" id="{401EE957-C993-41B1-AA6B-480C9FFB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0" y="2678116"/>
            <a:ext cx="3156990" cy="3156990"/>
          </a:xfrm>
          <a:prstGeom prst="rect">
            <a:avLst/>
          </a:prstGeom>
        </p:spPr>
      </p:pic>
      <p:grpSp>
        <p:nvGrpSpPr>
          <p:cNvPr id="116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6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28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72897-66FA-4F1E-944B-A635233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 smtClean="0"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 cap="all">
              <a:cs typeface="Segoe UI Semilight" panose="020B0402040204020203" pitchFamily="34" charset="0"/>
            </a:endParaRPr>
          </a:p>
        </p:txBody>
      </p:sp>
      <p:graphicFrame>
        <p:nvGraphicFramePr>
          <p:cNvPr id="18" name="Content Placeholder 9">
            <a:extLst>
              <a:ext uri="{FF2B5EF4-FFF2-40B4-BE49-F238E27FC236}">
                <a16:creationId xmlns:a16="http://schemas.microsoft.com/office/drawing/2014/main" id="{D8BD44B8-F14A-4BC8-8C04-7109BE40A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611119"/>
              </p:ext>
            </p:extLst>
          </p:nvPr>
        </p:nvGraphicFramePr>
        <p:xfrm>
          <a:off x="4411785" y="1986415"/>
          <a:ext cx="7163114" cy="454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096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27707A-0D74-4391-B40D-9DA61B8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001635"/>
          </a:xfrm>
        </p:spPr>
        <p:txBody>
          <a:bodyPr lIns="91440" tIns="45720" rIns="91440" bIns="45720" anchor="t"/>
          <a:lstStyle/>
          <a:p>
            <a:r>
              <a:rPr lang="en-US"/>
              <a:t>Take steps to prepare and organize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0EA84E-37B0-4EF8-97A4-327D8F38C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944" y="3684139"/>
            <a:ext cx="4969154" cy="523417"/>
          </a:xfrm>
        </p:spPr>
        <p:txBody>
          <a:bodyPr lIns="91440" tIns="45720" rIns="91440" bIns="45720" anchor="t"/>
          <a:lstStyle/>
          <a:p>
            <a:r>
              <a:rPr lang="en-US"/>
              <a:t>Plan ahead of time!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72897-66FA-4F1E-944B-A635233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BA0EE-62D8-432D-A64F-4547A2982D99}"/>
              </a:ext>
            </a:extLst>
          </p:cNvPr>
          <p:cNvSpPr txBox="1"/>
          <p:nvPr/>
        </p:nvSpPr>
        <p:spPr>
          <a:xfrm>
            <a:off x="1198182" y="1622663"/>
            <a:ext cx="3646229" cy="170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/>
            </a:pPr>
            <a:r>
              <a:rPr lang="en-US" sz="2000">
                <a:solidFill>
                  <a:srgbClr val="201449"/>
                </a:solidFill>
                <a:latin typeface="Avenir Next LT Pro"/>
              </a:rPr>
              <a:t>Create a to-do list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201449"/>
              </a:solidFill>
              <a:effectLst/>
              <a:uLnTx/>
              <a:uFillTx/>
              <a:latin typeface="Avenir Next LT Pr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lang="en-US" sz="2000">
                <a:solidFill>
                  <a:srgbClr val="201449"/>
                </a:solidFill>
                <a:latin typeface="Avenir Next LT Pro"/>
              </a:rPr>
              <a:t>Prioritize</a:t>
            </a:r>
          </a:p>
          <a:p>
            <a:pPr marL="228600" indent="-228600"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/>
            </a:pPr>
            <a:r>
              <a:rPr lang="en-US" sz="2000">
                <a:solidFill>
                  <a:srgbClr val="201449"/>
                </a:solidFill>
                <a:latin typeface="Avenir Next LT Pro"/>
              </a:rPr>
              <a:t>Invest in a planner</a:t>
            </a:r>
          </a:p>
          <a:p>
            <a:pPr marL="228600" indent="-228600"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/>
            </a:pPr>
            <a:r>
              <a:rPr lang="en-US" sz="2000">
                <a:solidFill>
                  <a:srgbClr val="201449"/>
                </a:solidFill>
                <a:latin typeface="Avenir Next LT Pro"/>
              </a:rPr>
              <a:t>Start creating a routine</a:t>
            </a:r>
            <a:endParaRPr lang="en-US" sz="2000" dirty="0">
              <a:solidFill>
                <a:srgbClr val="201449"/>
              </a:solidFill>
              <a:latin typeface="Avenir Next LT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2214C-9212-4F98-A2E0-31571D4DE3F0}"/>
              </a:ext>
            </a:extLst>
          </p:cNvPr>
          <p:cNvSpPr txBox="1"/>
          <p:nvPr/>
        </p:nvSpPr>
        <p:spPr>
          <a:xfrm>
            <a:off x="1198182" y="4399351"/>
            <a:ext cx="6099242" cy="12721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/>
            </a:pPr>
            <a:r>
              <a:rPr lang="en-US" sz="2000">
                <a:solidFill>
                  <a:srgbClr val="201449"/>
                </a:solidFill>
                <a:latin typeface="Avenir Next LT Pro"/>
              </a:rPr>
              <a:t>Layout outfit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201449"/>
              </a:solidFill>
              <a:effectLst/>
              <a:uLnTx/>
              <a:uFillTx/>
              <a:latin typeface="Avenir Next LT Pro"/>
            </a:endParaRPr>
          </a:p>
          <a:p>
            <a:pPr marL="228600" indent="-228600"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/>
            </a:pPr>
            <a:r>
              <a:rPr lang="en-US" sz="2000">
                <a:solidFill>
                  <a:srgbClr val="201449"/>
                </a:solidFill>
                <a:latin typeface="Avenir Next LT Pro"/>
              </a:rPr>
              <a:t>Meal prep </a:t>
            </a:r>
          </a:p>
          <a:p>
            <a:pPr marL="228600" indent="-228600"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/>
            </a:pPr>
            <a:r>
              <a:rPr lang="en-US" sz="2000">
                <a:solidFill>
                  <a:srgbClr val="201449"/>
                </a:solidFill>
                <a:latin typeface="Avenir Next LT Pro"/>
              </a:rPr>
              <a:t>Put keys in designated area</a:t>
            </a:r>
            <a:endParaRPr lang="en-US" sz="2000" dirty="0">
              <a:solidFill>
                <a:srgbClr val="201449"/>
              </a:solidFill>
              <a:latin typeface="Avenir Next LT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86E23-2A4C-444F-8E37-3B9203A80FE4}"/>
              </a:ext>
            </a:extLst>
          </p:cNvPr>
          <p:cNvSpPr txBox="1"/>
          <p:nvPr/>
        </p:nvSpPr>
        <p:spPr>
          <a:xfrm>
            <a:off x="6686811" y="2125249"/>
            <a:ext cx="439245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Academic Center for Excellence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F45BB-932A-40FD-B77F-956546FCDBD3}"/>
              </a:ext>
            </a:extLst>
          </p:cNvPr>
          <p:cNvSpPr txBox="1"/>
          <p:nvPr/>
        </p:nvSpPr>
        <p:spPr>
          <a:xfrm>
            <a:off x="5817166" y="3426782"/>
            <a:ext cx="554067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Personal Academic Consultant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Time management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/>
              <a:t>Learning style and memory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Reading strategies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/>
              <a:t>General study skills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Goal setting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>
                <a:highlight>
                  <a:srgbClr val="FFFF00"/>
                </a:highlight>
              </a:rPr>
              <a:t>Ace.fsu.edu  </a:t>
            </a:r>
            <a:r>
              <a:rPr lang="en-US" dirty="0"/>
              <a:t>                         </a:t>
            </a:r>
            <a:r>
              <a:rPr lang="en-US">
                <a:highlight>
                  <a:srgbClr val="FFFF00"/>
                </a:highlight>
              </a:rPr>
              <a:t>Phone: 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(850) 645-0852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109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D27707A-0D74-4391-B40D-9DA61B8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</p:spPr>
        <p:txBody>
          <a:bodyPr lIns="91440" tIns="45720" rIns="91440" bIns="45720" anchor="t"/>
          <a:lstStyle/>
          <a:p>
            <a:r>
              <a:rPr lang="en-US" dirty="0"/>
              <a:t>Figure out what distracts you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0EA84E-37B0-4EF8-97A4-327D8F38C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382" y="4310440"/>
            <a:ext cx="4969154" cy="878321"/>
          </a:xfrm>
        </p:spPr>
        <p:txBody>
          <a:bodyPr lIns="91440" tIns="45720" rIns="91440" bIns="45720" anchor="t"/>
          <a:lstStyle/>
          <a:p>
            <a:r>
              <a:rPr lang="en-US" dirty="0"/>
              <a:t>How the OAS can help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72897-66FA-4F1E-944B-A635233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BA0EE-62D8-432D-A64F-4547A2982D99}"/>
              </a:ext>
            </a:extLst>
          </p:cNvPr>
          <p:cNvSpPr txBox="1"/>
          <p:nvPr/>
        </p:nvSpPr>
        <p:spPr>
          <a:xfrm>
            <a:off x="1198182" y="1622663"/>
            <a:ext cx="6099242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Some people enjoy white noise, while others prefer a quiet space. It is all based on individual preference.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lang="en-US" sz="2000" dirty="0">
                <a:solidFill>
                  <a:srgbClr val="201449"/>
                </a:solidFill>
                <a:latin typeface="Avenir Next LT Pro"/>
              </a:rPr>
              <a:t>Don’t let you phone or social media get in the way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If you are in a cluttered area, your focus may be on that instead of your assignment/work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2214C-9212-4F98-A2E0-31571D4DE3F0}"/>
              </a:ext>
            </a:extLst>
          </p:cNvPr>
          <p:cNvSpPr txBox="1"/>
          <p:nvPr/>
        </p:nvSpPr>
        <p:spPr>
          <a:xfrm>
            <a:off x="1198182" y="5004776"/>
            <a:ext cx="6099242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Can provide accommodations for use of an environment with reduced distraction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r>
              <a:rPr lang="en-US" sz="2000" dirty="0">
                <a:solidFill>
                  <a:srgbClr val="201449"/>
                </a:solidFill>
                <a:latin typeface="Avenir Next LT Pro"/>
              </a:rPr>
              <a:t>Ability to utilize the OAS testing center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0144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7" name="Picture 2" descr="FSU Office of Accessibility Services - Home | Facebook">
            <a:extLst>
              <a:ext uri="{FF2B5EF4-FFF2-40B4-BE49-F238E27FC236}">
                <a16:creationId xmlns:a16="http://schemas.microsoft.com/office/drawing/2014/main" id="{643D88E0-16B4-44B7-BDF2-373466D66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24" y="2920916"/>
            <a:ext cx="4608513" cy="24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8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FD6F30-C9E3-41A0-A55E-9481AC72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</p:spPr>
        <p:txBody>
          <a:bodyPr/>
          <a:lstStyle/>
          <a:p>
            <a:r>
              <a:rPr lang="en-US" dirty="0"/>
              <a:t>Communication is key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E3811-D41A-4D85-B150-7AFDC5F57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044" y="2107496"/>
            <a:ext cx="3327366" cy="597604"/>
          </a:xfrm>
        </p:spPr>
        <p:txBody>
          <a:bodyPr/>
          <a:lstStyle/>
          <a:p>
            <a:r>
              <a:rPr lang="en-US" dirty="0"/>
              <a:t>Talk to your teacher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43CD2B-9160-40FC-B238-1804C79D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</p:spPr>
        <p:txBody>
          <a:bodyPr>
            <a:normAutofit/>
          </a:bodyPr>
          <a:lstStyle/>
          <a:p>
            <a:r>
              <a:rPr lang="en-US" dirty="0"/>
              <a:t>Paraphrase periodically so you can understand important points being conveyed </a:t>
            </a:r>
          </a:p>
          <a:p>
            <a:r>
              <a:rPr lang="en-US" dirty="0"/>
              <a:t>Write an email asking for clarification or set up a meeting</a:t>
            </a:r>
          </a:p>
          <a:p>
            <a:r>
              <a:rPr lang="en-US" dirty="0"/>
              <a:t>If this doesn’t help, reach out to a peer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DD2265-8935-4BBA-BE56-04459C5EF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9499" y="2055304"/>
            <a:ext cx="4222716" cy="607129"/>
          </a:xfrm>
        </p:spPr>
        <p:txBody>
          <a:bodyPr lIns="91440" tIns="45720" rIns="91440" bIns="45720" anchor="t"/>
          <a:lstStyle/>
          <a:p>
            <a:r>
              <a:rPr lang="en-US" dirty="0"/>
              <a:t>OAS accommodations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6191A93-3D1D-4E77-AD7E-00490FF6ABD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9392" y="2571645"/>
            <a:ext cx="3319569" cy="336560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Supplemental note taking assistance</a:t>
            </a:r>
          </a:p>
          <a:p>
            <a:r>
              <a:rPr lang="en-US" dirty="0"/>
              <a:t>Use of smart pen</a:t>
            </a:r>
          </a:p>
          <a:p>
            <a:r>
              <a:rPr lang="en-US" dirty="0"/>
              <a:t>Preferential seating</a:t>
            </a:r>
          </a:p>
          <a:p>
            <a:r>
              <a:rPr lang="en-US" dirty="0"/>
              <a:t>Audio recording</a:t>
            </a:r>
          </a:p>
          <a:p>
            <a:r>
              <a:rPr lang="en-US" dirty="0"/>
              <a:t>Extra time for tests, quizzes, and exams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B77451C-36BF-4034-9DE7-6E9CF35F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1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>
            <a:extLst>
              <a:ext uri="{FF2B5EF4-FFF2-40B4-BE49-F238E27FC236}">
                <a16:creationId xmlns:a16="http://schemas.microsoft.com/office/drawing/2014/main" id="{16FF3F7F-0FCE-41C0-AFCB-B82DA0F9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380" y="639005"/>
            <a:ext cx="4790032" cy="764864"/>
          </a:xfrm>
        </p:spPr>
        <p:txBody>
          <a:bodyPr lIns="91440" tIns="45720" rIns="91440" bIns="45720" anchor="ctr"/>
          <a:lstStyle/>
          <a:p>
            <a:pPr algn="ctr"/>
            <a:r>
              <a:rPr lang="en-US" sz="5400" dirty="0"/>
              <a:t>Fidgets</a:t>
            </a:r>
            <a:endParaRPr lang="en-US" sz="5400" dirty="0">
              <a:cs typeface="Postera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32D9B-1ACD-4116-A9A2-21EDA7FA74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BCD7A-21ED-4692-A1F2-E9EEA7484101}"/>
              </a:ext>
            </a:extLst>
          </p:cNvPr>
          <p:cNvSpPr txBox="1"/>
          <p:nvPr/>
        </p:nvSpPr>
        <p:spPr>
          <a:xfrm>
            <a:off x="4807908" y="2010426"/>
            <a:ext cx="70229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E45221"/>
                </a:solidFill>
              </a:rPr>
              <a:t>Sitting in class and listening to a lecture can be challening. Fidgeting helps cope with the classroom setting so that a </a:t>
            </a:r>
            <a:r>
              <a:rPr lang="en-US" b="1">
                <a:solidFill>
                  <a:srgbClr val="E45221"/>
                </a:solidFill>
              </a:rPr>
              <a:t>student can be more focused and attentive.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33B3A-D04A-43D3-9D00-0B88FBDCCDF7}"/>
              </a:ext>
            </a:extLst>
          </p:cNvPr>
          <p:cNvSpPr txBox="1"/>
          <p:nvPr/>
        </p:nvSpPr>
        <p:spPr>
          <a:xfrm>
            <a:off x="6081386" y="3169085"/>
            <a:ext cx="574944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900" dirty="0"/>
              <a:t>Kneaded eraser: resembles Play-Doh or putty and can erase </a:t>
            </a:r>
            <a:r>
              <a:rPr lang="en-US" sz="1900"/>
              <a:t>pencil marks on paper</a:t>
            </a: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DA832-1209-4949-A68C-A70B674E2232}"/>
              </a:ext>
            </a:extLst>
          </p:cNvPr>
          <p:cNvSpPr txBox="1"/>
          <p:nvPr/>
        </p:nvSpPr>
        <p:spPr>
          <a:xfrm>
            <a:off x="5256756" y="4379934"/>
            <a:ext cx="669933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900"/>
              <a:t>Fidgeting finger spring: soft flexible strings that can be pulled back and forth. They are quiet and unobtrusive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C5E6F-093E-425F-B33F-B5548E524A76}"/>
              </a:ext>
            </a:extLst>
          </p:cNvPr>
          <p:cNvSpPr txBox="1"/>
          <p:nvPr/>
        </p:nvSpPr>
        <p:spPr>
          <a:xfrm>
            <a:off x="9073933" y="5389193"/>
            <a:ext cx="2743199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900"/>
              <a:t>Sand filled stress balls</a:t>
            </a:r>
          </a:p>
        </p:txBody>
      </p:sp>
      <p:pic>
        <p:nvPicPr>
          <p:cNvPr id="13" name="Picture 13" descr="A picture containing text, person, holding, hand&#10;&#10;Description automatically generated">
            <a:extLst>
              <a:ext uri="{FF2B5EF4-FFF2-40B4-BE49-F238E27FC236}">
                <a16:creationId xmlns:a16="http://schemas.microsoft.com/office/drawing/2014/main" id="{8E022FF4-0AB3-4A84-9B24-8C5A3970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68" y="2010297"/>
            <a:ext cx="3442569" cy="1929269"/>
          </a:xfrm>
          <a:prstGeom prst="rect">
            <a:avLst/>
          </a:prstGeom>
        </p:spPr>
      </p:pic>
      <p:pic>
        <p:nvPicPr>
          <p:cNvPr id="14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3BF404BF-ED46-43B7-99AC-36BF87076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36" y="4165947"/>
            <a:ext cx="2200406" cy="218996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61F5FCA-8AFE-4D36-B16D-940B978AD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987" y="4167514"/>
            <a:ext cx="2755204" cy="21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1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6"/>
            <a:chOff x="4114800" y="1423987"/>
            <a:chExt cx="3961542" cy="4007547"/>
          </a:xfrm>
          <a:noFill/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4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02C7D812-0771-4D00-92C7-CB0E83EE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cs typeface="Posterama"/>
              </a:rPr>
              <a:t>Make time for you</a:t>
            </a:r>
            <a:endParaRPr lang="en-US" dirty="0">
              <a:cs typeface="Posterama"/>
            </a:endParaRPr>
          </a:p>
        </p:txBody>
      </p:sp>
      <p:grpSp>
        <p:nvGrpSpPr>
          <p:cNvPr id="114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1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4"/>
              <a:chOff x="4114800" y="1423987"/>
              <a:chExt cx="3961542" cy="4007547"/>
            </a:xfrm>
            <a:noFill/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59A09-3D6B-4D8D-AB3E-BB106DC0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 smtClean="0"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9</a:t>
            </a:fld>
            <a:endParaRPr lang="en-US" cap="all">
              <a:cs typeface="Segoe UI Semilight" panose="020B0402040204020203" pitchFamily="34" charset="0"/>
            </a:endParaRPr>
          </a:p>
        </p:txBody>
      </p:sp>
      <p:graphicFrame>
        <p:nvGraphicFramePr>
          <p:cNvPr id="70" name="Content Placeholder 12">
            <a:extLst>
              <a:ext uri="{FF2B5EF4-FFF2-40B4-BE49-F238E27FC236}">
                <a16:creationId xmlns:a16="http://schemas.microsoft.com/office/drawing/2014/main" id="{FE5114AC-6693-41CA-A95E-DB9F0B3AC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878137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2330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315c0d4-c977-436e-a4a9-ca5e39f2d4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A635D52476A4E910FA8E5A0DF1F4F" ma:contentTypeVersion="13" ma:contentTypeDescription="Create a new document." ma:contentTypeScope="" ma:versionID="ea0d36a02f0fabab4f38337615d588a1">
  <xsd:schema xmlns:xsd="http://www.w3.org/2001/XMLSchema" xmlns:xs="http://www.w3.org/2001/XMLSchema" xmlns:p="http://schemas.microsoft.com/office/2006/metadata/properties" xmlns:ns3="f315c0d4-c977-436e-a4a9-ca5e39f2d40f" xmlns:ns4="d3cd10fb-4a6c-4cba-974d-99ff7ccf8e0f" targetNamespace="http://schemas.microsoft.com/office/2006/metadata/properties" ma:root="true" ma:fieldsID="f58c384a363ad8f8a23ef770fcfcf97d" ns3:_="" ns4:_="">
    <xsd:import namespace="f315c0d4-c977-436e-a4a9-ca5e39f2d40f"/>
    <xsd:import namespace="d3cd10fb-4a6c-4cba-974d-99ff7ccf8e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c0d4-c977-436e-a4a9-ca5e39f2d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d10fb-4a6c-4cba-974d-99ff7ccf8e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2B19F1-827B-4D29-A0BB-81814D5A90F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d3cd10fb-4a6c-4cba-974d-99ff7ccf8e0f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315c0d4-c977-436e-a4a9-ca5e39f2d40f"/>
  </ds:schemaRefs>
</ds:datastoreItem>
</file>

<file path=customXml/itemProps2.xml><?xml version="1.0" encoding="utf-8"?>
<ds:datastoreItem xmlns:ds="http://schemas.openxmlformats.org/officeDocument/2006/customXml" ds:itemID="{945E2802-9433-4964-B550-6B2C67F9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37C3F-BCB9-48D5-9005-0BE363A26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5c0d4-c977-436e-a4a9-ca5e39f2d40f"/>
    <ds:schemaRef ds:uri="d3cd10fb-4a6c-4cba-974d-99ff7ccf8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571</Words>
  <Application>Microsoft Office PowerPoint</Application>
  <PresentationFormat>Widescreen</PresentationFormat>
  <Paragraphs>106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AvenirNext LT Pro Medium</vt:lpstr>
      <vt:lpstr>Calibri</vt:lpstr>
      <vt:lpstr>Posterama</vt:lpstr>
      <vt:lpstr>Segoe UI Semilight</vt:lpstr>
      <vt:lpstr>ExploreVTI</vt:lpstr>
      <vt:lpstr>Focus Techniques</vt:lpstr>
      <vt:lpstr>Challenges Faced</vt:lpstr>
      <vt:lpstr>Focus on one thing at a time</vt:lpstr>
      <vt:lpstr>Pomodoro Technique</vt:lpstr>
      <vt:lpstr>Take steps to prepare and organize</vt:lpstr>
      <vt:lpstr>Figure out what distracts you</vt:lpstr>
      <vt:lpstr>Communication is key</vt:lpstr>
      <vt:lpstr>Fidgets</vt:lpstr>
      <vt:lpstr>Make time for you</vt:lpstr>
      <vt:lpstr>I am prepared to succeed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>Shannon Bernick</cp:lastModifiedBy>
  <cp:revision>378</cp:revision>
  <dcterms:created xsi:type="dcterms:W3CDTF">2021-07-14T18:28:00Z</dcterms:created>
  <dcterms:modified xsi:type="dcterms:W3CDTF">2021-07-23T15:28:33Z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0x0101001CFA635D52476A4E910FA8E5A0DF1F4F</vt:lpwstr>
  </property>
</Properties>
</file>