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13"/>
  </p:notesMasterIdLst>
  <p:handoutMasterIdLst>
    <p:handoutMasterId r:id="rId14"/>
  </p:handoutMasterIdLst>
  <p:sldIdLst>
    <p:sldId id="1866" r:id="rId5"/>
    <p:sldId id="1867" r:id="rId6"/>
    <p:sldId id="1868" r:id="rId7"/>
    <p:sldId id="1888" r:id="rId8"/>
    <p:sldId id="1870" r:id="rId9"/>
    <p:sldId id="1873" r:id="rId10"/>
    <p:sldId id="1889" r:id="rId11"/>
    <p:sldId id="1890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  <p14:sldId id="1868"/>
            <p14:sldId id="1888"/>
            <p14:sldId id="1870"/>
            <p14:sldId id="1873"/>
            <p14:sldId id="1889"/>
            <p14:sldId id="18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673C"/>
    <a:srgbClr val="F0E6DC"/>
    <a:srgbClr val="ECE0D4"/>
    <a:srgbClr val="D1B497"/>
    <a:srgbClr val="E3D1BF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6DBB1-FB9B-4828-A9C2-01EBCC12766A}" v="2105" dt="2021-06-27T16:30:00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73" autoAdjust="0"/>
  </p:normalViewPr>
  <p:slideViewPr>
    <p:cSldViewPr snapToGrid="0">
      <p:cViewPr varScale="1">
        <p:scale>
          <a:sx n="108" d="100"/>
          <a:sy n="108" d="100"/>
        </p:scale>
        <p:origin x="684" y="10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7/28/2021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Grounding </a:t>
            </a: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Techniques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+mj-cs"/>
              </a:rPr>
            </a:br>
            <a:br>
              <a:rPr lang="en-US" sz="5400" dirty="0">
                <a:ea typeface="+mj-ea"/>
                <a:cs typeface="+mj-cs"/>
              </a:rPr>
            </a:br>
            <a:r>
              <a:rPr lang="en-US" sz="4000"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Segoe UI"/>
              </a:rPr>
              <a:t>Nicole Fine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ea typeface="+mj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2321943"/>
            <a:ext cx="7219043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/>
              <a:t>Great strategies to cope with stress!</a:t>
            </a:r>
            <a:endParaRPr lang="en-US" altLang="en-US" sz="2400" dirty="0">
              <a:cs typeface="Segoe UI"/>
            </a:endParaRPr>
          </a:p>
          <a:p>
            <a:pPr marL="283210" lvl="1" indent="-283210"/>
            <a:r>
              <a:rPr lang="en-US" sz="2400" dirty="0"/>
              <a:t>These techniques are used to help redirect your </a:t>
            </a:r>
            <a:r>
              <a:rPr lang="en-US" sz="2400"/>
              <a:t>thoughts away from distressing feelings and help </a:t>
            </a:r>
            <a:r>
              <a:rPr lang="en-US" sz="2400" dirty="0"/>
              <a:t>you reconnect with the present</a:t>
            </a:r>
            <a:endParaRPr lang="en-US" sz="2400" dirty="0">
              <a:cs typeface="Segoe UI"/>
            </a:endParaRPr>
          </a:p>
          <a:p>
            <a:pPr marL="283210" lvl="1" indent="-283210"/>
            <a:r>
              <a:rPr lang="en-US" sz="2400" dirty="0"/>
              <a:t>Can be done by anyone</a:t>
            </a:r>
            <a:endParaRPr lang="en-US" sz="2400" dirty="0">
              <a:cs typeface="Segoe UI"/>
            </a:endParaRPr>
          </a:p>
          <a:p>
            <a:pPr lvl="1"/>
            <a:endParaRPr lang="en-US" altLang="en-US" dirty="0"/>
          </a:p>
          <a:p>
            <a:endParaRPr lang="en-US" altLang="en-US" dirty="0">
              <a:cs typeface="Segoe U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C5EA60-12FC-4FB7-9CED-CDC28177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anchor="t">
            <a:normAutofit/>
          </a:bodyPr>
          <a:lstStyle/>
          <a:p>
            <a:r>
              <a:rPr lang="en-US" sz="4400" dirty="0"/>
              <a:t>What is Grounding?</a:t>
            </a:r>
          </a:p>
        </p:txBody>
      </p:sp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2000" b="0" dirty="0"/>
              <a:t>5 things you can see</a:t>
            </a:r>
            <a:endParaRPr lang="en-US" sz="2000" b="0" dirty="0">
              <a:cs typeface="Segoe UI"/>
            </a:endParaRPr>
          </a:p>
          <a:p>
            <a:pPr marL="285750" indent="-285750">
              <a:buChar char="•"/>
            </a:pPr>
            <a:r>
              <a:rPr lang="en-US" sz="2000" b="0" dirty="0"/>
              <a:t>4 things you can feel</a:t>
            </a:r>
            <a:endParaRPr lang="en-US" sz="2000" b="0" dirty="0">
              <a:cs typeface="Segoe UI"/>
            </a:endParaRPr>
          </a:p>
          <a:p>
            <a:pPr marL="285750" indent="-285750">
              <a:buChar char="•"/>
            </a:pPr>
            <a:r>
              <a:rPr lang="en-US" sz="2000" b="0" dirty="0">
                <a:cs typeface="Segoe UI"/>
              </a:rPr>
              <a:t>3 things you can hear</a:t>
            </a:r>
          </a:p>
          <a:p>
            <a:pPr marL="285750" indent="-285750">
              <a:buChar char="•"/>
            </a:pPr>
            <a:r>
              <a:rPr lang="en-US" sz="2000" b="0" dirty="0">
                <a:cs typeface="Segoe UI"/>
              </a:rPr>
              <a:t>2 things you can smell</a:t>
            </a:r>
          </a:p>
          <a:p>
            <a:pPr marL="285750" indent="-285750">
              <a:buChar char="•"/>
            </a:pPr>
            <a:r>
              <a:rPr lang="en-US" sz="2000" b="0" dirty="0">
                <a:cs typeface="Segoe UI"/>
              </a:rPr>
              <a:t>1 thing you can taste</a:t>
            </a:r>
          </a:p>
          <a:p>
            <a:pPr marL="285750" indent="-285750">
              <a:buChar char="•"/>
            </a:pPr>
            <a:r>
              <a:rPr lang="en-US" sz="2000" b="0" dirty="0">
                <a:cs typeface="Segoe UI"/>
              </a:rPr>
              <a:t>Has you use all 5 senses to help bring you back to </a:t>
            </a:r>
            <a:r>
              <a:rPr lang="en-US" sz="2000" b="0">
                <a:cs typeface="Segoe UI"/>
              </a:rPr>
              <a:t>the present and help you feel more in control</a:t>
            </a:r>
          </a:p>
          <a:p>
            <a:pPr marL="285750" indent="-285750">
              <a:buChar char="•"/>
            </a:pPr>
            <a:r>
              <a:rPr lang="en-US" sz="2000" b="0" dirty="0">
                <a:cs typeface="Segoe UI"/>
              </a:rPr>
              <a:t>Can be done anywhere!</a:t>
            </a:r>
          </a:p>
          <a:p>
            <a:pPr marL="285750" indent="-285750">
              <a:buChar char="•"/>
            </a:pPr>
            <a:endParaRPr lang="en-US" dirty="0">
              <a:cs typeface="Segoe UI"/>
            </a:endParaRPr>
          </a:p>
          <a:p>
            <a:endParaRPr lang="en-US">
              <a:cs typeface="Segoe U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anchor="t">
            <a:normAutofit/>
          </a:bodyPr>
          <a:lstStyle/>
          <a:p>
            <a:r>
              <a:rPr lang="en-US" sz="4400" dirty="0">
                <a:cs typeface="Segoe UI"/>
              </a:rPr>
              <a:t>5-4-3-2-1 Technique</a:t>
            </a:r>
            <a:endParaRPr lang="en-US" sz="4400" b="1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52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984E2-31A5-468B-BDD2-9BF3D346F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lvl="1" indent="-283210"/>
            <a:r>
              <a:rPr lang="en-US" sz="2000" dirty="0"/>
              <a:t>Bring orange to palm of your hand</a:t>
            </a:r>
            <a:endParaRPr lang="en-US" sz="2000" dirty="0">
              <a:cs typeface="Segoe UI"/>
            </a:endParaRPr>
          </a:p>
          <a:p>
            <a:pPr marL="283210" lvl="1" indent="-283210"/>
            <a:r>
              <a:rPr lang="en-US" sz="2000" dirty="0"/>
              <a:t>Connect to the physical sensation</a:t>
            </a:r>
            <a:endParaRPr lang="en-US" sz="2000" dirty="0">
              <a:cs typeface="Segoe UI"/>
            </a:endParaRPr>
          </a:p>
          <a:p>
            <a:pPr marL="283210" lvl="1" indent="-283210"/>
            <a:r>
              <a:rPr lang="en-US" sz="2000" dirty="0">
                <a:cs typeface="Segoe UI"/>
              </a:rPr>
              <a:t>Think about how it is cool to the touch, how heavy it is, how bright and colorful it looks</a:t>
            </a:r>
          </a:p>
          <a:p>
            <a:pPr marL="283210" lvl="1" indent="-283210"/>
            <a:r>
              <a:rPr lang="en-US" sz="2000" dirty="0">
                <a:cs typeface="Segoe UI"/>
              </a:rPr>
              <a:t>Scratch the outside, smell how refreshing the citrus scent is!</a:t>
            </a:r>
          </a:p>
          <a:p>
            <a:endParaRPr lang="en-US" dirty="0">
              <a:cs typeface="Segoe U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E50E06-E63E-4F56-A2A4-9E76FE39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anchor="t">
            <a:normAutofit/>
          </a:bodyPr>
          <a:lstStyle/>
          <a:p>
            <a:r>
              <a:rPr lang="en-US" dirty="0"/>
              <a:t>Frozen Orange Technique</a:t>
            </a:r>
          </a:p>
        </p:txBody>
      </p:sp>
    </p:spTree>
    <p:extLst>
      <p:ext uri="{BB962C8B-B14F-4D97-AF65-F5344CB8AC3E}">
        <p14:creationId xmlns:p14="http://schemas.microsoft.com/office/powerpoint/2010/main" val="18114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Box Breathing</a:t>
            </a:r>
            <a:br>
              <a:rPr lang="en-US" dirty="0"/>
            </a:br>
            <a:endParaRPr lang="en-US">
              <a:cs typeface="Segoe U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lvl="1" indent="-283210"/>
            <a:r>
              <a:rPr lang="en-US" sz="2000"/>
              <a:t>Also known as square breathing or the 4-4-4 technique</a:t>
            </a:r>
            <a:endParaRPr lang="en-US" sz="2000">
              <a:cs typeface="Segoe UI"/>
            </a:endParaRPr>
          </a:p>
          <a:p>
            <a:pPr marL="283210" lvl="1" indent="-283210"/>
            <a:r>
              <a:rPr lang="en-US" sz="2000"/>
              <a:t>inhale</a:t>
            </a:r>
            <a:r>
              <a:rPr lang="en-US" sz="2000">
                <a:ea typeface="+mn-lt"/>
                <a:cs typeface="+mn-lt"/>
              </a:rPr>
              <a:t> for 4 seconds </a:t>
            </a:r>
          </a:p>
          <a:p>
            <a:pPr marL="283210" lvl="1" indent="-283210"/>
            <a:r>
              <a:rPr lang="en-US" sz="2000">
                <a:ea typeface="+mn-lt"/>
                <a:cs typeface="+mn-lt"/>
              </a:rPr>
              <a:t>hold your lungs full of air for 4 seconds </a:t>
            </a:r>
          </a:p>
          <a:p>
            <a:pPr marL="283210" lvl="1" indent="-283210"/>
            <a:r>
              <a:rPr lang="en-US" sz="2000">
                <a:ea typeface="+mn-lt"/>
                <a:cs typeface="+mn-lt"/>
              </a:rPr>
              <a:t>exhale for 4 seconds </a:t>
            </a:r>
            <a:endParaRPr lang="en-US" sz="2000">
              <a:cs typeface="Segoe UI"/>
            </a:endParaRPr>
          </a:p>
          <a:p>
            <a:pPr marL="283210" lvl="1" indent="-283210"/>
            <a:r>
              <a:rPr lang="en-US" sz="2000">
                <a:ea typeface="+mn-lt"/>
                <a:cs typeface="+mn-lt"/>
              </a:rPr>
              <a:t>hold your lungs empty for 4 seconds </a:t>
            </a:r>
          </a:p>
          <a:p>
            <a:pPr marL="283210" lvl="1" indent="-283210"/>
            <a:endParaRPr lang="en-US" dirty="0">
              <a:cs typeface="Segoe UI"/>
            </a:endParaRPr>
          </a:p>
          <a:p>
            <a:pPr marL="0" lvl="1" indent="0">
              <a:buNone/>
            </a:pPr>
            <a:r>
              <a:rPr lang="en-US" sz="2400" b="1">
                <a:solidFill>
                  <a:schemeClr val="accent1"/>
                </a:solidFill>
                <a:cs typeface="Segoe UI"/>
              </a:rPr>
              <a:t>Time to practice!</a:t>
            </a:r>
            <a:endParaRPr lang="en-US" sz="2400" b="1" dirty="0">
              <a:solidFill>
                <a:schemeClr val="accent1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0FA737-AD1C-47EE-9777-37A7095B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A Grounding Kit!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BBDC7-B590-43B7-BBD0-3A247210E1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000"/>
              <a:t>Here are some things you can have with you to stimulate your senses:</a:t>
            </a:r>
            <a:endParaRPr lang="en-US" altLang="en-US" sz="2000">
              <a:cs typeface="Segoe UI"/>
            </a:endParaRPr>
          </a:p>
          <a:p>
            <a:pPr marL="283210" lvl="1" indent="-283210"/>
            <a:r>
              <a:rPr lang="en-US" sz="2000"/>
              <a:t>Scented hand sanitizer</a:t>
            </a:r>
            <a:endParaRPr lang="en-US" sz="2000" b="1">
              <a:cs typeface="Segoe UI"/>
            </a:endParaRPr>
          </a:p>
          <a:p>
            <a:pPr marL="283210" lvl="1" indent="-283210"/>
            <a:r>
              <a:rPr lang="en-US" sz="2000">
                <a:cs typeface="Segoe UI"/>
              </a:rPr>
              <a:t>Hand lotion</a:t>
            </a:r>
          </a:p>
          <a:p>
            <a:pPr marL="283210" lvl="1" indent="-283210"/>
            <a:r>
              <a:rPr lang="en-US" sz="2000">
                <a:cs typeface="Segoe UI"/>
              </a:rPr>
              <a:t>Candy</a:t>
            </a:r>
          </a:p>
          <a:p>
            <a:pPr marL="283210" lvl="1" indent="-283210"/>
            <a:r>
              <a:rPr lang="en-US" sz="2000">
                <a:cs typeface="Segoe UI"/>
              </a:rPr>
              <a:t>Small candle</a:t>
            </a:r>
          </a:p>
          <a:p>
            <a:pPr marL="283210" lvl="1" indent="-283210"/>
            <a:r>
              <a:rPr lang="en-US" sz="2000">
                <a:cs typeface="Segoe UI"/>
              </a:rPr>
              <a:t>Beverage </a:t>
            </a:r>
          </a:p>
          <a:p>
            <a:pPr marL="283210" lvl="1" indent="-283210"/>
            <a:r>
              <a:rPr lang="en-US" sz="2000">
                <a:cs typeface="Segoe UI"/>
              </a:rPr>
              <a:t>Items with texture</a:t>
            </a:r>
            <a:endParaRPr lang="en-US" dirty="0">
              <a:cs typeface="Segoe UI"/>
            </a:endParaRPr>
          </a:p>
          <a:p>
            <a:endParaRPr lang="en-US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16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1FEF4-8F0E-4217-BB9F-4B676F2E8A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710132"/>
            <a:ext cx="647700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Segoe UI"/>
              </a:rPr>
              <a:t>By practicing the techniques from earlier you practiced </a:t>
            </a:r>
            <a:r>
              <a:rPr lang="en-US" sz="2000">
                <a:cs typeface="Segoe UI"/>
              </a:rPr>
              <a:t>having moment-by-moment awareness of your:</a:t>
            </a:r>
            <a:endParaRPr lang="en-US" sz="2000" dirty="0">
              <a:cs typeface="Segoe UI"/>
            </a:endParaRP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Thoughts</a:t>
            </a: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Feelings</a:t>
            </a: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Bodily sensations</a:t>
            </a: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Surrounding environment</a:t>
            </a:r>
            <a:r>
              <a:rPr lang="en-US" sz="2000">
                <a:cs typeface="Segoe UI"/>
              </a:rPr>
              <a:t> </a:t>
            </a:r>
            <a:endParaRPr lang="en-US" dirty="0">
              <a:cs typeface="Segoe U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C13215-AC41-45B4-9CE3-F2247DAA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You Achieved Mindfullness!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47DA00-8523-45BA-B3B4-D44CA892F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617453"/>
            <a:ext cx="7219043" cy="3276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Segoe UI"/>
              </a:rPr>
              <a:t>Be sure to do activities that you enjoy!</a:t>
            </a:r>
            <a:endParaRPr lang="en-US" sz="2000" dirty="0">
              <a:cs typeface="Segoe UI"/>
            </a:endParaRP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Painting</a:t>
            </a: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Listening to music</a:t>
            </a: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Spending time with friends or family</a:t>
            </a: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Writing in a journal</a:t>
            </a: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Reading</a:t>
            </a:r>
          </a:p>
          <a:p>
            <a:pPr marL="285750" indent="-285750">
              <a:buChar char="•"/>
            </a:pPr>
            <a:endParaRPr lang="en-US" sz="2000" dirty="0">
              <a:cs typeface="Segoe UI"/>
            </a:endParaRPr>
          </a:p>
          <a:p>
            <a:r>
              <a:rPr lang="en-US" sz="2000">
                <a:solidFill>
                  <a:schemeClr val="accent1"/>
                </a:solidFill>
                <a:cs typeface="Segoe UI"/>
              </a:rPr>
              <a:t>Check out Natalie's presentation on What Does "Wellness" Mean to You</a:t>
            </a: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Go to FSU OAS page</a:t>
            </a: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Get involved</a:t>
            </a:r>
          </a:p>
          <a:p>
            <a:pPr marL="285750" indent="-285750">
              <a:buChar char="•"/>
            </a:pPr>
            <a:r>
              <a:rPr lang="en-US" sz="2000" b="0">
                <a:cs typeface="Segoe UI"/>
              </a:rPr>
              <a:t>Upcoming &amp; Past Events</a:t>
            </a:r>
            <a:endParaRPr lang="en-US" sz="2000" b="0" dirty="0">
              <a:cs typeface="Segoe UI"/>
            </a:endParaRPr>
          </a:p>
          <a:p>
            <a:pPr marL="285750" indent="-285750">
              <a:buChar char="•"/>
            </a:pPr>
            <a:endParaRPr lang="en-US" dirty="0">
              <a:solidFill>
                <a:srgbClr val="E56925"/>
              </a:solidFill>
              <a:cs typeface="Segoe UI"/>
            </a:endParaRPr>
          </a:p>
          <a:p>
            <a:endParaRPr lang="en-US" dirty="0">
              <a:cs typeface="Segoe U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6E09D6-7A10-4275-8A0B-E8C12CA9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442791"/>
            <a:ext cx="7219043" cy="1189037"/>
          </a:xfrm>
        </p:spPr>
        <p:txBody>
          <a:bodyPr/>
          <a:lstStyle/>
          <a:p>
            <a:r>
              <a:rPr lang="en-US">
                <a:cs typeface="Segoe UI"/>
              </a:rPr>
              <a:t>Be Kind to Yourself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Properties xmlns="http://schemas.microsoft.com/sharepoint/v3" xsi:nil="true"/>
    <Status xmlns="71af3243-3dd4-4a8d-8c0d-dd76da1f02a5">Not started</Status>
    <TaxCatchAll xmlns="230e9df3-be65-4c73-a93b-d1236ebd677e"/>
    <lcf76f155ced4ddcb4097134ff3c332f xmlns="71af3243-3dd4-4a8d-8c0d-dd76da1f02a5">
      <Terms xmlns="http://schemas.microsoft.com/office/infopath/2007/PartnerControls"/>
    </lcf76f155ced4ddcb4097134ff3c332f>
    <Image xmlns="71af3243-3dd4-4a8d-8c0d-dd76da1f02a5">
      <Url xsi:nil="true"/>
      <Description xsi:nil="true"/>
    </Image>
    <_ip_UnifiedCompliancePolicyUIAc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3D28AB-F595-4923-953A-AF3BB440106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6FD371B-A150-4B08-9180-DA30724E99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8E9125-520C-4260-BF38-ECD338604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292</Words>
  <Application>Microsoft Office PowerPoint</Application>
  <PresentationFormat>Widescreen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Segoe UI</vt:lpstr>
      <vt:lpstr>1_Office Theme</vt:lpstr>
      <vt:lpstr>Grounding Techniques  Nicole Fine</vt:lpstr>
      <vt:lpstr>What is Grounding?</vt:lpstr>
      <vt:lpstr>5-4-3-2-1 Technique</vt:lpstr>
      <vt:lpstr>Frozen Orange Technique</vt:lpstr>
      <vt:lpstr>Box Breathing </vt:lpstr>
      <vt:lpstr>Make A Grounding Kit!</vt:lpstr>
      <vt:lpstr>You Achieved Mindfullness!</vt:lpstr>
      <vt:lpstr>Be Kind to Yourself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Asian Pacific  Heritage Month</dc:title>
  <dc:subject/>
  <dc:creator>nlmar</dc:creator>
  <cp:keywords/>
  <dc:description/>
  <cp:lastModifiedBy>KimBoo York</cp:lastModifiedBy>
  <cp:revision>189</cp:revision>
  <dcterms:created xsi:type="dcterms:W3CDTF">2021-06-27T14:42:22Z</dcterms:created>
  <dcterms:modified xsi:type="dcterms:W3CDTF">2021-07-28T17:01:55Z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AITags">
    <vt:lpwstr/>
  </property>
  <property fmtid="{D5CDD505-2E9C-101B-9397-08002B2CF9AE}" pid="3" name="ContentTypeId">
    <vt:lpwstr>0x01010079F111ED35F8CC479449609E8A0923A6</vt:lpwstr>
  </property>
</Properties>
</file>