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1"/>
  </p:notesMasterIdLst>
  <p:handoutMasterIdLst>
    <p:handoutMasterId r:id="rId12"/>
  </p:handoutMasterIdLst>
  <p:sldIdLst>
    <p:sldId id="270" r:id="rId2"/>
    <p:sldId id="275" r:id="rId3"/>
    <p:sldId id="286" r:id="rId4"/>
    <p:sldId id="287" r:id="rId5"/>
    <p:sldId id="288" r:id="rId6"/>
    <p:sldId id="289" r:id="rId7"/>
    <p:sldId id="290" r:id="rId8"/>
    <p:sldId id="291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/>
    <p:restoredTop sz="94521" autoAdjust="0"/>
  </p:normalViewPr>
  <p:slideViewPr>
    <p:cSldViewPr snapToGrid="0" snapToObjects="1">
      <p:cViewPr varScale="1">
        <p:scale>
          <a:sx n="107" d="100"/>
          <a:sy n="107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7/21/21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7/21/21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7/21/21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arm_cloc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1719472"/>
            <a:ext cx="8789234" cy="1220477"/>
          </a:xfrm>
        </p:spPr>
        <p:txBody>
          <a:bodyPr>
            <a:normAutofit fontScale="90000"/>
          </a:bodyPr>
          <a:lstStyle/>
          <a:p>
            <a:r>
              <a:rPr lang="en-US" dirty="0"/>
              <a:t>Time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Nicole Fine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Does Any of This Sound Familiar?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570576-6FB3-4740-B663-7F706725FB72}"/>
              </a:ext>
            </a:extLst>
          </p:cNvPr>
          <p:cNvSpPr/>
          <p:nvPr/>
        </p:nvSpPr>
        <p:spPr>
          <a:xfrm>
            <a:off x="1027642" y="1625101"/>
            <a:ext cx="2061882" cy="18825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FA514-6478-4435-9EF0-61C2957B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11" y="3507688"/>
            <a:ext cx="2511770" cy="2395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709BFD-67D6-492F-BBDA-7E3BB7E21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239" y="1406279"/>
            <a:ext cx="2511770" cy="2395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340E5-9F84-42AE-91CD-83E1C6F0D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724" y="1358012"/>
            <a:ext cx="2171112" cy="2070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C88A-5BBC-48A7-A72C-FA91EDC4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334" y="3104052"/>
            <a:ext cx="2845255" cy="2714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89155B-442F-49F3-978B-E09F25D40493}"/>
              </a:ext>
            </a:extLst>
          </p:cNvPr>
          <p:cNvSpPr txBox="1"/>
          <p:nvPr/>
        </p:nvSpPr>
        <p:spPr>
          <a:xfrm>
            <a:off x="1345889" y="2088389"/>
            <a:ext cx="1425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will finish it later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3BC36-338F-4DF3-B7CE-5D380F70F03F}"/>
              </a:ext>
            </a:extLst>
          </p:cNvPr>
          <p:cNvSpPr txBox="1"/>
          <p:nvPr/>
        </p:nvSpPr>
        <p:spPr>
          <a:xfrm>
            <a:off x="4979427" y="2058562"/>
            <a:ext cx="1945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Once I finish this project, I will work on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B570B-E46D-4F8D-9650-B5701900B044}"/>
              </a:ext>
            </a:extLst>
          </p:cNvPr>
          <p:cNvSpPr txBox="1"/>
          <p:nvPr/>
        </p:nvSpPr>
        <p:spPr>
          <a:xfrm>
            <a:off x="8932149" y="2070340"/>
            <a:ext cx="187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just don’t have enough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EAB69-C31B-42D3-95DA-BF1400428827}"/>
              </a:ext>
            </a:extLst>
          </p:cNvPr>
          <p:cNvSpPr txBox="1"/>
          <p:nvPr/>
        </p:nvSpPr>
        <p:spPr>
          <a:xfrm>
            <a:off x="7502349" y="3849063"/>
            <a:ext cx="172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There is always tomorrow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12CA9-111A-4ADC-BE94-0D8156DCF9C7}"/>
              </a:ext>
            </a:extLst>
          </p:cNvPr>
          <p:cNvSpPr txBox="1"/>
          <p:nvPr/>
        </p:nvSpPr>
        <p:spPr>
          <a:xfrm>
            <a:off x="2921397" y="3902897"/>
            <a:ext cx="1648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It’s not that important, it can wait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C41999-7867-4F83-AD5A-EB054D6A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926CF-1847-4844-8065-46DC440E50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Planning and controlling the amount of time spent on tasks</a:t>
            </a:r>
          </a:p>
          <a:p>
            <a:r>
              <a:rPr lang="en-US" dirty="0"/>
              <a:t>Can help with achieving short and long-term goals</a:t>
            </a:r>
          </a:p>
          <a:p>
            <a:r>
              <a:rPr lang="en-US" dirty="0"/>
              <a:t>Help someone assess what needs to be completed within a certain time frame</a:t>
            </a:r>
          </a:p>
          <a:p>
            <a:r>
              <a:rPr lang="en-US" dirty="0"/>
              <a:t>Can help someone become more organized</a:t>
            </a:r>
          </a:p>
          <a:p>
            <a:r>
              <a:rPr lang="en-US" dirty="0"/>
              <a:t>Can help manage stress (finishing tasks can increase motivation)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B9841D-DB26-4A2C-851E-20E72F44A955}"/>
              </a:ext>
            </a:extLst>
          </p:cNvPr>
          <p:cNvSpPr/>
          <p:nvPr/>
        </p:nvSpPr>
        <p:spPr>
          <a:xfrm>
            <a:off x="1821432" y="4563052"/>
            <a:ext cx="8549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Smarter Not Harder!</a:t>
            </a: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E8DFC493-8CEE-4EBF-AB48-ED6BFF30C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08776" y="2170248"/>
            <a:ext cx="1815885" cy="23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84FD-9BBD-4EDB-B148-2B805FE8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 Management and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034C9-8499-4D27-BA5C-6AAD252F1C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564" y="1265238"/>
            <a:ext cx="10524344" cy="4911725"/>
          </a:xfrm>
        </p:spPr>
        <p:txBody>
          <a:bodyPr/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symptom of ADHD is procrastination which can make it difficult to initiate tasks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 so much time managing the symptom, you are not spending time on working on the tasks </a:t>
            </a:r>
          </a:p>
          <a:p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Makes you get further behind on you work, worsening symptoms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976D5-AE59-4D8F-A82E-D36FC2D70228}"/>
              </a:ext>
            </a:extLst>
          </p:cNvPr>
          <p:cNvSpPr/>
          <p:nvPr/>
        </p:nvSpPr>
        <p:spPr>
          <a:xfrm>
            <a:off x="4665900" y="2977029"/>
            <a:ext cx="2877671" cy="11026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06215-E8DE-40CD-A57B-2E7E9C06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70" y="4610320"/>
            <a:ext cx="2889754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9B1F9-401A-4AC5-BCCA-2BCB222F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782" y="4659528"/>
            <a:ext cx="2889754" cy="1115665"/>
          </a:xfrm>
          <a:prstGeom prst="rect">
            <a:avLst/>
          </a:prstGeom>
        </p:spPr>
      </p:pic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B56C388E-3438-4C8D-B15F-5BC1323BDD53}"/>
              </a:ext>
            </a:extLst>
          </p:cNvPr>
          <p:cNvSpPr/>
          <p:nvPr/>
        </p:nvSpPr>
        <p:spPr>
          <a:xfrm>
            <a:off x="4746583" y="4908783"/>
            <a:ext cx="2796988" cy="51873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40C072-D1F3-4D40-AB9D-7914DEF9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95664">
            <a:off x="2963830" y="3434562"/>
            <a:ext cx="1451758" cy="573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23167-16D0-48E8-939E-4E7B0E24A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2537">
            <a:off x="7813759" y="3053529"/>
            <a:ext cx="1511939" cy="13351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AC0CEE-3346-4239-B5C5-DE73AC5F310E}"/>
              </a:ext>
            </a:extLst>
          </p:cNvPr>
          <p:cNvSpPr txBox="1"/>
          <p:nvPr/>
        </p:nvSpPr>
        <p:spPr>
          <a:xfrm>
            <a:off x="5004433" y="3082737"/>
            <a:ext cx="2411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Experiencing symptoms of diagnosis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C2434-EFFA-490F-A8E7-BF1A2A4D4313}"/>
              </a:ext>
            </a:extLst>
          </p:cNvPr>
          <p:cNvSpPr txBox="1"/>
          <p:nvPr/>
        </p:nvSpPr>
        <p:spPr>
          <a:xfrm>
            <a:off x="1470212" y="4781190"/>
            <a:ext cx="240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Spending time managing symptoms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63A98-6254-42C7-A863-2D570CE654C2}"/>
              </a:ext>
            </a:extLst>
          </p:cNvPr>
          <p:cNvSpPr txBox="1"/>
          <p:nvPr/>
        </p:nvSpPr>
        <p:spPr>
          <a:xfrm>
            <a:off x="8105640" y="4988874"/>
            <a:ext cx="27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Fall behind schedule</a:t>
            </a:r>
          </a:p>
        </p:txBody>
      </p:sp>
    </p:spTree>
    <p:extLst>
      <p:ext uri="{BB962C8B-B14F-4D97-AF65-F5344CB8AC3E}">
        <p14:creationId xmlns:p14="http://schemas.microsoft.com/office/powerpoint/2010/main" val="304539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CBC6-40EB-4489-B99B-E2FF45F1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Overestimating Free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137E-E0FC-4940-AE2B-81C73751BA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3934291"/>
          </a:xfrm>
        </p:spPr>
        <p:txBody>
          <a:bodyPr/>
          <a:lstStyle/>
          <a:p>
            <a:r>
              <a:rPr lang="en-US" dirty="0"/>
              <a:t>People tend to believe they have more free time than what they actually do</a:t>
            </a:r>
          </a:p>
          <a:p>
            <a:r>
              <a:rPr lang="en-US" dirty="0"/>
              <a:t>I typically wake up at 7:00 and have to be at work by 8:30. I have to take into account: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3A9201-DA08-495D-AF76-50D01A5D9406}"/>
              </a:ext>
            </a:extLst>
          </p:cNvPr>
          <p:cNvSpPr/>
          <p:nvPr/>
        </p:nvSpPr>
        <p:spPr>
          <a:xfrm>
            <a:off x="1335741" y="2456329"/>
            <a:ext cx="9421906" cy="2456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52759-081B-4BE3-8519-6F013290B95F}"/>
              </a:ext>
            </a:extLst>
          </p:cNvPr>
          <p:cNvSpPr txBox="1"/>
          <p:nvPr/>
        </p:nvSpPr>
        <p:spPr>
          <a:xfrm>
            <a:off x="2447365" y="2982436"/>
            <a:ext cx="7817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Showering		Drying Off		Getting Dressed</a:t>
            </a:r>
          </a:p>
          <a:p>
            <a:endParaRPr lang="en-US" dirty="0"/>
          </a:p>
          <a:p>
            <a:r>
              <a:rPr lang="en-US" dirty="0"/>
              <a:t>Brushing Teeth		Makeup			Breakfast</a:t>
            </a:r>
          </a:p>
          <a:p>
            <a:endParaRPr lang="en-US" dirty="0"/>
          </a:p>
          <a:p>
            <a:r>
              <a:rPr lang="en-US" dirty="0"/>
              <a:t>Hair			Lunch			Driving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E3D45-13A5-4446-AB0F-A1CC385C16E1}"/>
              </a:ext>
            </a:extLst>
          </p:cNvPr>
          <p:cNvSpPr/>
          <p:nvPr/>
        </p:nvSpPr>
        <p:spPr>
          <a:xfrm>
            <a:off x="2447365" y="5199546"/>
            <a:ext cx="7563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There Enough Time?</a:t>
            </a:r>
          </a:p>
        </p:txBody>
      </p:sp>
    </p:spTree>
    <p:extLst>
      <p:ext uri="{BB962C8B-B14F-4D97-AF65-F5344CB8AC3E}">
        <p14:creationId xmlns:p14="http://schemas.microsoft.com/office/powerpoint/2010/main" val="139145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3B9B-2076-4D0A-A40B-B8AF2DF7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8D5B-AE0D-450A-9853-F87AC391A4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5168153" cy="4911725"/>
          </a:xfrm>
        </p:spPr>
        <p:txBody>
          <a:bodyPr/>
          <a:lstStyle/>
          <a:p>
            <a:r>
              <a:rPr lang="en-US" sz="1600" dirty="0"/>
              <a:t>Write down tasks you do throughout the day</a:t>
            </a:r>
          </a:p>
          <a:p>
            <a:r>
              <a:rPr lang="en-US" sz="1600" dirty="0"/>
              <a:t>Log how long it takes to do each task from start to finish</a:t>
            </a:r>
          </a:p>
          <a:p>
            <a:r>
              <a:rPr lang="en-US" sz="1600" dirty="0"/>
              <a:t>You can keep track with a phone, but a watch is recommended</a:t>
            </a:r>
          </a:p>
          <a:p>
            <a:r>
              <a:rPr lang="en-US" sz="1600" dirty="0"/>
              <a:t>Do this for a few days to a week so that you have an accurate estimate of time instead of just simply guessing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please don't forget your &quot;time tracking&quot; - Dr Evil meme | Meme Generator">
            <a:extLst>
              <a:ext uri="{FF2B5EF4-FFF2-40B4-BE49-F238E27FC236}">
                <a16:creationId xmlns:a16="http://schemas.microsoft.com/office/drawing/2014/main" id="{8ED8B2D2-0AF6-436E-8B5B-1A4DB6FB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49" y="1327383"/>
            <a:ext cx="4215621" cy="42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289C-ABD9-427A-87C0-8356FACC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Planner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07F6-9731-4987-BBAA-ACE8E0021D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G</a:t>
            </a:r>
            <a:r>
              <a:rPr lang="en-US" sz="1600" dirty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ives structure</a:t>
            </a:r>
          </a:p>
          <a:p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f you write out information you tend to remember things better</a:t>
            </a:r>
          </a:p>
          <a:p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f you don’t finish something, you can put it in an open slot on a different day</a:t>
            </a:r>
          </a:p>
          <a:p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C</a:t>
            </a:r>
            <a:r>
              <a:rPr lang="en-US" sz="1600" dirty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heck once in the morning and once at night </a:t>
            </a:r>
          </a:p>
          <a:p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f you see a trend of not being able to finish a specific task, you can break it into sub tasks (don’t write a 5-page paper in one day, create a time block on different days to work on it)</a:t>
            </a:r>
          </a:p>
          <a:p>
            <a:r>
              <a:rPr lang="en-US" sz="16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L</a:t>
            </a:r>
            <a:r>
              <a:rPr lang="en-US" sz="1600" dirty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ong-term planning is looking at the whole month, short-term is weekly, and of course look at daily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C8228-FB63-43F1-A7EB-4A737F35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Benefits!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BD95D2-E7E3-443C-83EE-E8629B0E6195}"/>
              </a:ext>
            </a:extLst>
          </p:cNvPr>
          <p:cNvSpPr/>
          <p:nvPr/>
        </p:nvSpPr>
        <p:spPr>
          <a:xfrm>
            <a:off x="6309560" y="3224543"/>
            <a:ext cx="2206123" cy="19404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1F2F3-378F-4CDF-9D4F-D6BC5E46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85" y="3638421"/>
            <a:ext cx="2402540" cy="186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E7C86-F233-4772-9430-804B17740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326" y="1288671"/>
            <a:ext cx="2488637" cy="1935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B87B51-4D5D-4698-9355-E5B36BC25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89" y="1488157"/>
            <a:ext cx="2455791" cy="2268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571C47-BA94-4092-A9DA-3B8541A25739}"/>
              </a:ext>
            </a:extLst>
          </p:cNvPr>
          <p:cNvSpPr txBox="1"/>
          <p:nvPr/>
        </p:nvSpPr>
        <p:spPr>
          <a:xfrm>
            <a:off x="6674708" y="3779275"/>
            <a:ext cx="147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Reduces stress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AB372-1473-4C3E-B192-973B62959DBD}"/>
              </a:ext>
            </a:extLst>
          </p:cNvPr>
          <p:cNvSpPr txBox="1"/>
          <p:nvPr/>
        </p:nvSpPr>
        <p:spPr>
          <a:xfrm>
            <a:off x="3657673" y="1900838"/>
            <a:ext cx="143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Work smarter NOT harder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C2F7D-72D4-4C2D-9256-F1F7CEEE9705}"/>
              </a:ext>
            </a:extLst>
          </p:cNvPr>
          <p:cNvSpPr txBox="1"/>
          <p:nvPr/>
        </p:nvSpPr>
        <p:spPr>
          <a:xfrm>
            <a:off x="918726" y="4111077"/>
            <a:ext cx="19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intentional on how to invest your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1A9B5-901C-4038-94B2-B5F5D203296A}"/>
              </a:ext>
            </a:extLst>
          </p:cNvPr>
          <p:cNvSpPr txBox="1"/>
          <p:nvPr/>
        </p:nvSpPr>
        <p:spPr>
          <a:xfrm>
            <a:off x="8976173" y="1794809"/>
            <a:ext cx="179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 motivation and self-esteem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6DB08A-29D0-48D2-8D6E-93F2BDF9D42B}"/>
              </a:ext>
            </a:extLst>
          </p:cNvPr>
          <p:cNvSpPr/>
          <p:nvPr/>
        </p:nvSpPr>
        <p:spPr>
          <a:xfrm>
            <a:off x="1075037" y="1929352"/>
            <a:ext cx="17073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Don’t give up!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E17BA-24B7-4A55-AFD5-FAC04DEBF181}"/>
              </a:ext>
            </a:extLst>
          </p:cNvPr>
          <p:cNvSpPr/>
          <p:nvPr/>
        </p:nvSpPr>
        <p:spPr>
          <a:xfrm>
            <a:off x="3412049" y="4398887"/>
            <a:ext cx="27068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 will excel!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2F870B-BD36-4591-83B4-3B4E2589FEFE}"/>
              </a:ext>
            </a:extLst>
          </p:cNvPr>
          <p:cNvSpPr/>
          <p:nvPr/>
        </p:nvSpPr>
        <p:spPr>
          <a:xfrm>
            <a:off x="5933826" y="1783279"/>
            <a:ext cx="24557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 got this!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1EACF-70BF-4A3D-9EE9-E9EE8C331191}"/>
              </a:ext>
            </a:extLst>
          </p:cNvPr>
          <p:cNvSpPr/>
          <p:nvPr/>
        </p:nvSpPr>
        <p:spPr>
          <a:xfrm>
            <a:off x="9036556" y="3572468"/>
            <a:ext cx="24025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Believe in yourself!</a:t>
            </a:r>
          </a:p>
        </p:txBody>
      </p:sp>
    </p:spTree>
    <p:extLst>
      <p:ext uri="{BB962C8B-B14F-4D97-AF65-F5344CB8AC3E}">
        <p14:creationId xmlns:p14="http://schemas.microsoft.com/office/powerpoint/2010/main" val="49877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6F7E50-8891-47A9-AD4D-E5BAF2636845}"/>
              </a:ext>
            </a:extLst>
          </p:cNvPr>
          <p:cNvSpPr/>
          <p:nvPr/>
        </p:nvSpPr>
        <p:spPr>
          <a:xfrm>
            <a:off x="2259105" y="948733"/>
            <a:ext cx="7673789" cy="48861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F7435-0F01-47F1-BBDB-550E906E44F4}"/>
              </a:ext>
            </a:extLst>
          </p:cNvPr>
          <p:cNvSpPr/>
          <p:nvPr/>
        </p:nvSpPr>
        <p:spPr>
          <a:xfrm>
            <a:off x="3216537" y="1532981"/>
            <a:ext cx="5758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Academic Center for Excellence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DD5A1-1CD0-4F84-8659-CC324C1B12F7}"/>
              </a:ext>
            </a:extLst>
          </p:cNvPr>
          <p:cNvSpPr txBox="1"/>
          <p:nvPr/>
        </p:nvSpPr>
        <p:spPr>
          <a:xfrm>
            <a:off x="2810156" y="2871281"/>
            <a:ext cx="6598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One-on-one tutoring			Group tutoring</a:t>
            </a:r>
          </a:p>
          <a:p>
            <a:r>
              <a:rPr lang="en-US" dirty="0"/>
              <a:t>Personal academic consultants		Civic Literacy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21243-5901-4A82-8A15-FBEB2A32E39B}"/>
              </a:ext>
            </a:extLst>
          </p:cNvPr>
          <p:cNvSpPr txBox="1"/>
          <p:nvPr/>
        </p:nvSpPr>
        <p:spPr>
          <a:xfrm>
            <a:off x="4303059" y="3792071"/>
            <a:ext cx="414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more information go to </a:t>
            </a:r>
            <a:r>
              <a:rPr lang="en-US" dirty="0">
                <a:highlight>
                  <a:srgbClr val="FFFF00"/>
                </a:highlight>
              </a:rPr>
              <a:t>ace.fsu.edu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6A07C-5C8E-497A-9434-B8BC6C2F147D}"/>
              </a:ext>
            </a:extLst>
          </p:cNvPr>
          <p:cNvSpPr txBox="1"/>
          <p:nvPr/>
        </p:nvSpPr>
        <p:spPr>
          <a:xfrm>
            <a:off x="4159623" y="4553524"/>
            <a:ext cx="442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/>
              </a:rPr>
              <a:t>For a PAC tutor@fsu.edu or call them at 850-645-9151</a:t>
            </a:r>
          </a:p>
          <a:p>
            <a:br>
              <a:rPr lang="en-US" dirty="0">
                <a:effectLst/>
                <a:latin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50563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tf11176810_win32</Template>
  <TotalTime>176</TotalTime>
  <Words>473</Words>
  <Application>Microsoft Macintosh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Meiryo</vt:lpstr>
      <vt:lpstr>Meiryo UI</vt:lpstr>
      <vt:lpstr>Arial</vt:lpstr>
      <vt:lpstr>Calibri</vt:lpstr>
      <vt:lpstr>Times New Roman</vt:lpstr>
      <vt:lpstr>Creative Gradient </vt:lpstr>
      <vt:lpstr>Time Management</vt:lpstr>
      <vt:lpstr>Does Any of This Sound Familiar?</vt:lpstr>
      <vt:lpstr>What Is Time Management</vt:lpstr>
      <vt:lpstr>Time Management and ADHD</vt:lpstr>
      <vt:lpstr>Overestimating Free Time</vt:lpstr>
      <vt:lpstr>Time Awareness</vt:lpstr>
      <vt:lpstr>Planner</vt:lpstr>
      <vt:lpstr>The Benefits!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Nicole Fine</dc:creator>
  <cp:lastModifiedBy>Shannon Bernick</cp:lastModifiedBy>
  <cp:revision>21</cp:revision>
  <dcterms:created xsi:type="dcterms:W3CDTF">2021-07-11T16:41:21Z</dcterms:created>
  <dcterms:modified xsi:type="dcterms:W3CDTF">2021-07-21T16:46:37Z</dcterms:modified>
</cp:coreProperties>
</file>