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9"/>
  </p:handoutMasterIdLst>
  <p:sldIdLst>
    <p:sldId id="256" r:id="rId2"/>
    <p:sldId id="259" r:id="rId3"/>
    <p:sldId id="260" r:id="rId4"/>
    <p:sldId id="265" r:id="rId5"/>
    <p:sldId id="263" r:id="rId6"/>
    <p:sldId id="272" r:id="rId7"/>
    <p:sldId id="275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B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50" autoAdjust="0"/>
    <p:restoredTop sz="95890" autoAdjust="0"/>
  </p:normalViewPr>
  <p:slideViewPr>
    <p:cSldViewPr snapToGrid="0" snapToObjects="1">
      <p:cViewPr varScale="1">
        <p:scale>
          <a:sx n="115" d="100"/>
          <a:sy n="115" d="100"/>
        </p:scale>
        <p:origin x="192" y="7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48D1F-5CC4-E644-BF9B-A0EDA21DB593}" type="datetimeFigureOut">
              <a:rPr lang="en-US" smtClean="0"/>
              <a:t>6/4/21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69772-C718-C641-9550-F41AA4417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74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7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3672"/>
            <a:ext cx="8229600" cy="729154"/>
          </a:xfrm>
        </p:spPr>
        <p:txBody>
          <a:bodyPr/>
          <a:lstStyle>
            <a:lvl1pPr>
              <a:defRPr b="0" i="0"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0481"/>
            <a:ext cx="8229600" cy="2775019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4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7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6010"/>
            <a:ext cx="8229600" cy="647987"/>
          </a:xfrm>
        </p:spPr>
        <p:txBody>
          <a:bodyPr/>
          <a:lstStyle>
            <a:lvl1pPr>
              <a:defRPr b="1" i="0"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2238"/>
            <a:ext cx="4038600" cy="2956037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2238"/>
            <a:ext cx="4038600" cy="2956037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6/4/21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3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32789"/>
            <a:ext cx="4040188" cy="5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5375"/>
            <a:ext cx="4040188" cy="2949470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32789"/>
            <a:ext cx="4041775" cy="5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55375"/>
            <a:ext cx="4041775" cy="2949470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6/4/21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rgbClr val="000000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Subtitle Page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6/4/21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5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6/4/21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3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73674"/>
            <a:ext cx="3008313" cy="951513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73673"/>
            <a:ext cx="5111750" cy="4066190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825187"/>
            <a:ext cx="3008313" cy="3114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6/4/21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6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134" y="3928241"/>
            <a:ext cx="7260896" cy="288050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10134" y="348156"/>
            <a:ext cx="7260896" cy="34815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0134" y="4216292"/>
            <a:ext cx="7260896" cy="550971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6/4/21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2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7600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65581"/>
            <a:ext cx="8229600" cy="273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BFF53-7C97-8C49-AB42-96FD965FEBF4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7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sst.fsu.edu/oas/students/applying-for-services/documentation-guidelines" TargetMode="External"/><Relationship Id="rId2" Type="http://schemas.openxmlformats.org/officeDocument/2006/relationships/hyperlink" Target="https://dsst.fsu.edu/oa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sst.fsu.edu/oas/students/applying-for-services/support-for-accommodation-form" TargetMode="External"/><Relationship Id="rId4" Type="http://schemas.openxmlformats.org/officeDocument/2006/relationships/hyperlink" Target="https://dsst.fsu.edu/oas/students/applying-for-services/accommodation-process-how-to-request-and-receive-academic-accommodation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oas@fsu.edu" TargetMode="External"/><Relationship Id="rId2" Type="http://schemas.openxmlformats.org/officeDocument/2006/relationships/hyperlink" Target="https://dsst.fsu.edu/oas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bernick@fsu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Office of Accessibility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789" y="2914649"/>
            <a:ext cx="7535411" cy="1782041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Taking AIM: Using the AIM Portal For All Your Accommodation Needs</a:t>
            </a:r>
            <a:endParaRPr lang="en-US" sz="2600" dirty="0">
              <a:solidFill>
                <a:schemeClr val="tx1"/>
              </a:solidFill>
            </a:endParaRPr>
          </a:p>
          <a:p>
            <a:r>
              <a:rPr lang="en-US" sz="2600" dirty="0"/>
              <a:t>Shannon Bernick, Accessibility Specialist</a:t>
            </a:r>
          </a:p>
          <a:p>
            <a:r>
              <a:rPr lang="en-US" sz="2600" dirty="0" err="1"/>
              <a:t>Kimboo</a:t>
            </a:r>
            <a:r>
              <a:rPr lang="en-US" sz="2600" dirty="0"/>
              <a:t> York, Assistive Technology Coordinator</a:t>
            </a:r>
          </a:p>
          <a:p>
            <a:r>
              <a:rPr lang="en-US" sz="2600" dirty="0"/>
              <a:t>Ann Clutter, Exam Coordinator</a:t>
            </a:r>
          </a:p>
        </p:txBody>
      </p:sp>
    </p:spTree>
    <p:extLst>
      <p:ext uri="{BB962C8B-B14F-4D97-AF65-F5344CB8AC3E}">
        <p14:creationId xmlns:p14="http://schemas.microsoft.com/office/powerpoint/2010/main" val="196997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25CFC-68A9-8546-A569-809D1CF2E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39E109-B165-9B40-8B8D-5A6BEC6DEC06}"/>
              </a:ext>
            </a:extLst>
          </p:cNvPr>
          <p:cNvSpPr txBox="1"/>
          <p:nvPr/>
        </p:nvSpPr>
        <p:spPr>
          <a:xfrm>
            <a:off x="457200" y="1602824"/>
            <a:ext cx="83626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College Process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Application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Important Student 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Scheduling Tests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776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15A0A-E0D4-A74D-B71B-BC3988F74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16987"/>
            <a:ext cx="8229600" cy="729154"/>
          </a:xfrm>
        </p:spPr>
        <p:txBody>
          <a:bodyPr>
            <a:normAutofit/>
          </a:bodyPr>
          <a:lstStyle/>
          <a:p>
            <a:r>
              <a:rPr lang="en-US" sz="3200" dirty="0"/>
              <a:t>College Process 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F85B32-CE15-F446-8E1A-A1F5B39DF352}"/>
              </a:ext>
            </a:extLst>
          </p:cNvPr>
          <p:cNvSpPr txBox="1"/>
          <p:nvPr/>
        </p:nvSpPr>
        <p:spPr>
          <a:xfrm>
            <a:off x="457199" y="1138075"/>
            <a:ext cx="80965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Complete the </a:t>
            </a:r>
            <a:r>
              <a:rPr lang="en-US" dirty="0">
                <a:hlinkClick r:id="rId2"/>
              </a:rPr>
              <a:t>online application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Submit </a:t>
            </a:r>
            <a:r>
              <a:rPr lang="en-US" dirty="0">
                <a:hlinkClick r:id="rId3"/>
              </a:rPr>
              <a:t>documentation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Dated within five years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Includes diagnosis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Additional details 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Support Form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Schedule an intake appointment with Accessibility Specialist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Call 850-644-9566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Request accommodations in </a:t>
            </a:r>
            <a:r>
              <a:rPr lang="en-US" dirty="0">
                <a:hlinkClick r:id="rId2"/>
              </a:rPr>
              <a:t>AIM portal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Speak with professors about implementation of accommodations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Disclosure of diagnosis to professors is not required.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Use the </a:t>
            </a:r>
            <a:r>
              <a:rPr lang="en-US" dirty="0">
                <a:hlinkClick r:id="rId2"/>
              </a:rPr>
              <a:t>AIM portal </a:t>
            </a:r>
            <a:r>
              <a:rPr lang="en-US" dirty="0"/>
              <a:t>to schedule tests or access class notes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Check out assistive technologies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Schedule an accommodation review if concern arises or diagnosis changes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133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184A87-0C99-1D46-9369-B9BDE3E0D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84" y="11151"/>
            <a:ext cx="3974523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48D0EA-881E-314D-A667-0AC93451D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464" y="0"/>
            <a:ext cx="39745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52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9F771A-EB53-194E-8C87-10AFC71AF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687" y="468351"/>
            <a:ext cx="39745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25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35A51-A892-3449-A8B5-CF35D8B8C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Success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4DCDF-EA63-824F-821B-71858FA0C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Submit your application and documentation and schedule an intake appointment </a:t>
            </a:r>
            <a:r>
              <a:rPr lang="en-US" i="1" dirty="0"/>
              <a:t>as soon as possible</a:t>
            </a:r>
            <a:r>
              <a:rPr lang="en-US" dirty="0"/>
              <a:t>.</a:t>
            </a:r>
          </a:p>
          <a:p>
            <a:r>
              <a:rPr lang="en-US" dirty="0"/>
              <a:t>Make your accommodation requests at the </a:t>
            </a:r>
            <a:r>
              <a:rPr lang="en-US" i="1" dirty="0"/>
              <a:t>start</a:t>
            </a:r>
            <a:r>
              <a:rPr lang="en-US" dirty="0"/>
              <a:t> of each semester.</a:t>
            </a:r>
          </a:p>
          <a:p>
            <a:r>
              <a:rPr lang="en-US" dirty="0"/>
              <a:t>Communicate </a:t>
            </a:r>
            <a:r>
              <a:rPr lang="en-US" i="1" dirty="0"/>
              <a:t>early</a:t>
            </a:r>
            <a:r>
              <a:rPr lang="en-US" dirty="0"/>
              <a:t> with your professors about your accommodations.</a:t>
            </a:r>
          </a:p>
          <a:p>
            <a:r>
              <a:rPr lang="en-US" dirty="0"/>
              <a:t>Schedule quizzes, tests and exams at the start of the semester or no later than one week prior to the testing date.</a:t>
            </a:r>
          </a:p>
          <a:p>
            <a:r>
              <a:rPr lang="en-US" dirty="0"/>
              <a:t>If there is a problem or you have a concern, ask for help </a:t>
            </a:r>
            <a:r>
              <a:rPr lang="en-US" i="1" dirty="0"/>
              <a:t>as soon as possible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591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94364-682A-1B44-AA3B-64795FD66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102519"/>
          </a:xfrm>
        </p:spPr>
        <p:txBody>
          <a:bodyPr/>
          <a:lstStyle/>
          <a:p>
            <a:r>
              <a:rPr lang="en-US" dirty="0"/>
              <a:t>OAS Contact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0D1ED-06B0-A944-8CD6-474BB8F6D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092324"/>
            <a:ext cx="6400800" cy="298767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Website: </a:t>
            </a:r>
            <a:r>
              <a:rPr lang="en-US" dirty="0">
                <a:solidFill>
                  <a:schemeClr val="tx2"/>
                </a:solidFill>
                <a:hlinkClick r:id="rId2"/>
              </a:rPr>
              <a:t>https://dsst.fsu.edu/oas</a:t>
            </a:r>
            <a:endParaRPr lang="en-US" dirty="0">
              <a:solidFill>
                <a:schemeClr val="tx2"/>
              </a:solidFill>
            </a:endParaRPr>
          </a:p>
          <a:p>
            <a:pPr algn="l"/>
            <a:r>
              <a:rPr lang="en-US" dirty="0">
                <a:solidFill>
                  <a:schemeClr val="tx2"/>
                </a:solidFill>
              </a:rPr>
              <a:t>Email: </a:t>
            </a:r>
            <a:r>
              <a:rPr lang="en-US" dirty="0">
                <a:solidFill>
                  <a:schemeClr val="tx2"/>
                </a:solidFill>
                <a:hlinkClick r:id="rId3"/>
              </a:rPr>
              <a:t>oas@fsu.edu</a:t>
            </a:r>
            <a:endParaRPr lang="en-US" dirty="0">
              <a:solidFill>
                <a:schemeClr val="tx2"/>
              </a:solidFill>
            </a:endParaRPr>
          </a:p>
          <a:p>
            <a:pPr algn="l"/>
            <a:r>
              <a:rPr lang="en-US" dirty="0">
                <a:solidFill>
                  <a:schemeClr val="tx2"/>
                </a:solidFill>
              </a:rPr>
              <a:t>Phone: 850-644-9566</a:t>
            </a:r>
          </a:p>
          <a:p>
            <a:pPr algn="l"/>
            <a:endParaRPr lang="en-US" dirty="0">
              <a:solidFill>
                <a:schemeClr val="tx2"/>
              </a:solidFill>
            </a:endParaRPr>
          </a:p>
          <a:p>
            <a:pPr algn="l"/>
            <a:r>
              <a:rPr lang="en-US" dirty="0">
                <a:solidFill>
                  <a:schemeClr val="tx2"/>
                </a:solidFill>
              </a:rPr>
              <a:t>Shannon Bernick</a:t>
            </a:r>
          </a:p>
          <a:p>
            <a:pPr algn="l"/>
            <a:r>
              <a:rPr lang="en-US" dirty="0">
                <a:hlinkClick r:id="rId4"/>
              </a:rPr>
              <a:t>sbernick@fsu.edu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145986"/>
      </p:ext>
    </p:extLst>
  </p:cSld>
  <p:clrMapOvr>
    <a:masterClrMapping/>
  </p:clrMapOvr>
</p:sld>
</file>

<file path=ppt/theme/theme1.xml><?xml version="1.0" encoding="utf-8"?>
<a:theme xmlns:a="http://schemas.openxmlformats.org/drawingml/2006/main" name="Garnet_HighDef-1">
  <a:themeElements>
    <a:clrScheme name="Custom 1">
      <a:dk1>
        <a:sysClr val="windowText" lastClr="000000"/>
      </a:dk1>
      <a:lt1>
        <a:sysClr val="window" lastClr="FFFFFF"/>
      </a:lt1>
      <a:dk2>
        <a:srgbClr val="99263E"/>
      </a:dk2>
      <a:lt2>
        <a:srgbClr val="EEECE1"/>
      </a:lt2>
      <a:accent1>
        <a:srgbClr val="D0B88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Garnet_HighDef-1</Template>
  <TotalTime>792</TotalTime>
  <Words>228</Words>
  <Application>Microsoft Macintosh PowerPoint</Application>
  <PresentationFormat>On-screen Show (16:9)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Garnet_HighDef-1</vt:lpstr>
      <vt:lpstr>Office of Accessibility Services</vt:lpstr>
      <vt:lpstr>Topics</vt:lpstr>
      <vt:lpstr>College Process Overview</vt:lpstr>
      <vt:lpstr>PowerPoint Presentation</vt:lpstr>
      <vt:lpstr>PowerPoint Presentation</vt:lpstr>
      <vt:lpstr>Success Tips</vt:lpstr>
      <vt:lpstr>OAS 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Accessibility Services</dc:title>
  <dc:creator>Shannon Bernick</dc:creator>
  <cp:lastModifiedBy>Shannon Bernick</cp:lastModifiedBy>
  <cp:revision>43</cp:revision>
  <dcterms:created xsi:type="dcterms:W3CDTF">2021-04-14T15:54:58Z</dcterms:created>
  <dcterms:modified xsi:type="dcterms:W3CDTF">2021-06-04T17:46:23Z</dcterms:modified>
</cp:coreProperties>
</file>