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35"/>
    <a:srgbClr val="FF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0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9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9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5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7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0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F40B2-DA56-4E09-A171-D9743FBD9034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3B0C-657A-4CF3-BF08-006FAF17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hecenter.fsu.edu/virtualservic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.fsu.edu/students/gain-experience/landing-an-internship/InternFS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international.fsu.edu/Internships.aspx" TargetMode="External"/><Relationship Id="rId5" Type="http://schemas.openxmlformats.org/officeDocument/2006/relationships/hyperlink" Target="https://www.career.fsu.edu/resources/search-internships" TargetMode="External"/><Relationship Id="rId4" Type="http://schemas.openxmlformats.org/officeDocument/2006/relationships/hyperlink" Target="career.fsu.edu/fsu-csm.symplicity.co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ts.fsu.edu/service-catalog/end-point-computing/myfsuvlab" TargetMode="External"/><Relationship Id="rId2" Type="http://schemas.openxmlformats.org/officeDocument/2006/relationships/hyperlink" Target="https://faq.its.fsu.edu/software/software-licensing/adobe-creative-cloud/how-do-i-gain-free-temporary-access-adobe-creativ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areer.fsu.edu/portfol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3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Other Opportunities to Keep In Mind</a:t>
            </a:r>
            <a:endParaRPr lang="en-US" sz="54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an OAS First Year Guide</a:t>
            </a:r>
          </a:p>
          <a:p>
            <a:pPr lvl="1"/>
            <a:r>
              <a:rPr lang="en-US" dirty="0" smtClean="0"/>
              <a:t>Provide Support for Incoming Students</a:t>
            </a:r>
          </a:p>
          <a:p>
            <a:pPr lvl="1"/>
            <a:r>
              <a:rPr lang="en-US" dirty="0" smtClean="0"/>
              <a:t>Learn and Grow in Leadership Skills</a:t>
            </a:r>
          </a:p>
          <a:p>
            <a:pPr lvl="1"/>
            <a:r>
              <a:rPr lang="en-US" dirty="0" smtClean="0"/>
              <a:t>Spread Awareness of OAS &amp; Opportunities offered by OAS</a:t>
            </a:r>
          </a:p>
          <a:p>
            <a:pPr lvl="1"/>
            <a:r>
              <a:rPr lang="en-US" b="1" dirty="0" smtClean="0"/>
              <a:t>More information coming soon!</a:t>
            </a:r>
          </a:p>
          <a:p>
            <a:r>
              <a:rPr lang="en-US" dirty="0" smtClean="0"/>
              <a:t>Complete a service project or opportunity with the help of </a:t>
            </a:r>
            <a:r>
              <a:rPr lang="en-US" dirty="0" smtClean="0">
                <a:hlinkClick r:id="rId2"/>
              </a:rPr>
              <a:t>The Center for Leadership &amp; Social Change</a:t>
            </a:r>
            <a:endParaRPr lang="en-US" dirty="0"/>
          </a:p>
        </p:txBody>
      </p:sp>
      <p:pic>
        <p:nvPicPr>
          <p:cNvPr id="5" name="Content Placeholder 4" descr="Bayer’s Stock Plummets 32% in 3 Months After it’s RoundUp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25025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Make this a Summer Focused on YOU!</a:t>
            </a:r>
            <a:endParaRPr lang="en-US" sz="60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Content Placeholder 3" descr="nicu's FOSS'n'stuff: Some summer wallpape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</p:spTree>
    <p:extLst>
      <p:ext uri="{BB962C8B-B14F-4D97-AF65-F5344CB8AC3E}">
        <p14:creationId xmlns:p14="http://schemas.microsoft.com/office/powerpoint/2010/main" val="16300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F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15319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Celebration of this Semester!</a:t>
            </a:r>
            <a:endParaRPr lang="en-US" sz="8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23582"/>
            <a:ext cx="9144000" cy="82708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Adobe Devanagari" panose="02040503050201020203" pitchFamily="18" charset="0"/>
              </a:rPr>
              <a:t>Spring is Almost Done!</a:t>
            </a:r>
            <a:endParaRPr lang="en-US" sz="4400" dirty="0">
              <a:latin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Who’s Ready for the Beach?</a:t>
            </a:r>
            <a:endParaRPr lang="en-US" sz="66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4" name="Content Placeholder 3" descr="File:Beach pano.jpg - Wikimedia Common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7460"/>
            <a:ext cx="10515600" cy="4267668"/>
          </a:xfrm>
        </p:spPr>
      </p:pic>
    </p:spTree>
    <p:extLst>
      <p:ext uri="{BB962C8B-B14F-4D97-AF65-F5344CB8AC3E}">
        <p14:creationId xmlns:p14="http://schemas.microsoft.com/office/powerpoint/2010/main" val="3335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Two Ways You Can Approach This Summer</a:t>
            </a:r>
            <a:endParaRPr lang="en-US" sz="48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Content Placeholder 4" descr="Free illustration: Girl, Gras, Happy, Active, Success ..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6" name="Content Placeholder 5" descr="The Sobering Up Effect: Why People Get More Pessimistic As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57" y="1825625"/>
            <a:ext cx="4408485" cy="4351338"/>
          </a:xfrm>
        </p:spPr>
      </p:pic>
    </p:spTree>
    <p:extLst>
      <p:ext uri="{BB962C8B-B14F-4D97-AF65-F5344CB8AC3E}">
        <p14:creationId xmlns:p14="http://schemas.microsoft.com/office/powerpoint/2010/main" val="15729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Why Take a Summer Course?</a:t>
            </a:r>
            <a:endParaRPr lang="en-US" sz="66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Help you get ahead in your studies</a:t>
            </a:r>
          </a:p>
          <a:p>
            <a:r>
              <a:rPr lang="en-US" dirty="0" smtClean="0"/>
              <a:t>You can use financial aid, including Bright Futures during the summer</a:t>
            </a:r>
          </a:p>
          <a:p>
            <a:r>
              <a:rPr lang="en-US" dirty="0" smtClean="0"/>
              <a:t>Boost your GPA by retaking a course that you didn’t do so well in</a:t>
            </a:r>
          </a:p>
          <a:p>
            <a:r>
              <a:rPr lang="en-US" dirty="0" smtClean="0"/>
              <a:t>Learn something new and fun while completing requirements for your degree</a:t>
            </a:r>
            <a:endParaRPr lang="en-US" dirty="0"/>
          </a:p>
        </p:txBody>
      </p:sp>
      <p:pic>
        <p:nvPicPr>
          <p:cNvPr id="5" name="Content Placeholder 4" descr="Moving to Long Beach, CA | Moving Happiness Home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05" y="2100263"/>
            <a:ext cx="5141970" cy="3414268"/>
          </a:xfrm>
        </p:spPr>
      </p:pic>
    </p:spTree>
    <p:extLst>
      <p:ext uri="{BB962C8B-B14F-4D97-AF65-F5344CB8AC3E}">
        <p14:creationId xmlns:p14="http://schemas.microsoft.com/office/powerpoint/2010/main" val="11556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Why Take a Summer Course?</a:t>
            </a:r>
            <a:endParaRPr lang="en-US" sz="60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9" name="Content Placeholder 8" descr="In the great outdoors, students learn science better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4" y="2421403"/>
            <a:ext cx="5526806" cy="35209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1690688"/>
            <a:ext cx="5183188" cy="4833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Things to Consider:</a:t>
            </a:r>
            <a:endParaRPr lang="en-US" sz="2800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174082"/>
            <a:ext cx="5183188" cy="40155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Summer courses are all online, so you should be familiar and comfortable with online courses</a:t>
            </a:r>
          </a:p>
          <a:p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Lots of online resources, including tutoring, academic assistance, study groups, available</a:t>
            </a:r>
          </a:p>
          <a:p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Reach out to the instructor of each course to discuss class delivery and get a copy of the syllabus</a:t>
            </a:r>
          </a:p>
          <a:p>
            <a:r>
              <a:rPr lang="en-US" sz="2400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Summer courses can be shorter (and consequently higher pressure and faster paced)</a:t>
            </a:r>
          </a:p>
        </p:txBody>
      </p:sp>
    </p:spTree>
    <p:extLst>
      <p:ext uri="{BB962C8B-B14F-4D97-AF65-F5344CB8AC3E}">
        <p14:creationId xmlns:p14="http://schemas.microsoft.com/office/powerpoint/2010/main" val="4742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Take a Summer Internship</a:t>
            </a:r>
            <a:endParaRPr lang="en-US" sz="4800" b="1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5" name="Content Placeholder 4" descr="14861765465_44fb2bb08a_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69" y="1488281"/>
            <a:ext cx="6096000" cy="40576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21481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Summer’s a great time to take a break from classes and get real world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Work with the FSU Career Center to find an internship or meaningful work experience over the summer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InternFSU</a:t>
            </a: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3"/>
              </a:rPr>
              <a:t> Program</a:t>
            </a:r>
            <a:endParaRPr lang="en-US" sz="24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4"/>
              </a:rPr>
              <a:t>Handshake FSU</a:t>
            </a:r>
            <a:endParaRPr lang="en-US" sz="24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5"/>
              </a:rPr>
              <a:t>FSU Internships Page</a:t>
            </a:r>
            <a:endParaRPr lang="en-US" sz="2400" dirty="0" smtClean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 can even </a:t>
            </a: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  <a:hlinkClick r:id="rId6"/>
              </a:rPr>
              <a:t>intern abroad </a:t>
            </a:r>
            <a:r>
              <a:rPr lang="en-US" sz="2400" dirty="0" smtClean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(likely remotely this summer)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 Creative &amp; Create!</a:t>
            </a:r>
            <a:endParaRPr lang="en-US" sz="66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8" name="Content Placeholder 7" descr="English Virtual Communit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0" y="2471738"/>
            <a:ext cx="5241456" cy="258795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222207" y="2148681"/>
            <a:ext cx="5181600" cy="3234070"/>
          </a:xfrm>
        </p:spPr>
        <p:txBody>
          <a:bodyPr/>
          <a:lstStyle/>
          <a:p>
            <a:r>
              <a:rPr lang="en-US" dirty="0" smtClean="0"/>
              <a:t>Summer’s a great time to get the creative juices flowing</a:t>
            </a:r>
          </a:p>
          <a:p>
            <a:r>
              <a:rPr lang="en-US" dirty="0" smtClean="0"/>
              <a:t>What’s that project that you’ve been working on for quite a while?</a:t>
            </a:r>
          </a:p>
          <a:p>
            <a:r>
              <a:rPr lang="en-US" dirty="0" smtClean="0"/>
              <a:t>Had an idea on the back burner…bring it to the front!</a:t>
            </a:r>
          </a:p>
        </p:txBody>
      </p:sp>
    </p:spTree>
    <p:extLst>
      <p:ext uri="{BB962C8B-B14F-4D97-AF65-F5344CB8AC3E}">
        <p14:creationId xmlns:p14="http://schemas.microsoft.com/office/powerpoint/2010/main" val="5175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Be Creative &amp; Create!</a:t>
            </a:r>
            <a:endParaRPr lang="en-US" sz="6600" b="1" dirty="0"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your resources!</a:t>
            </a:r>
          </a:p>
          <a:p>
            <a:pPr lvl="1"/>
            <a:r>
              <a:rPr lang="en-US" dirty="0" smtClean="0"/>
              <a:t>FSU Library</a:t>
            </a:r>
          </a:p>
          <a:p>
            <a:pPr lvl="1"/>
            <a:r>
              <a:rPr lang="en-US" dirty="0" smtClean="0">
                <a:hlinkClick r:id="rId2"/>
              </a:rPr>
              <a:t>Adobe Creative Suite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myFSU Virtual Lab</a:t>
            </a:r>
            <a:endParaRPr lang="en-US" dirty="0" smtClean="0"/>
          </a:p>
          <a:p>
            <a:r>
              <a:rPr lang="en-US" dirty="0" smtClean="0"/>
              <a:t>Elevate Your Work to a Profile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hlinkClick r:id="rId4"/>
              </a:rPr>
              <a:t>Career Portfolio</a:t>
            </a:r>
            <a:endParaRPr lang="en-US" dirty="0" smtClean="0"/>
          </a:p>
          <a:p>
            <a:pPr lvl="1"/>
            <a:r>
              <a:rPr lang="en-US" dirty="0" smtClean="0"/>
              <a:t>Showcase on Social Media &amp; LinkedIn</a:t>
            </a:r>
          </a:p>
          <a:p>
            <a:pPr lvl="1"/>
            <a:r>
              <a:rPr lang="en-US" dirty="0" smtClean="0"/>
              <a:t>Create an online presence through Etsy, Pinterest, etc…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it a part of your daily/weekly routine</a:t>
            </a:r>
          </a:p>
          <a:p>
            <a:pPr lvl="1"/>
            <a:r>
              <a:rPr lang="en-US" sz="2800" dirty="0" smtClean="0"/>
              <a:t>Set aside a small amount of time to prioritize it</a:t>
            </a:r>
          </a:p>
          <a:p>
            <a:pPr lvl="1"/>
            <a:r>
              <a:rPr lang="en-US" sz="2800" dirty="0" smtClean="0"/>
              <a:t>Create a space conducive to being creative</a:t>
            </a:r>
          </a:p>
          <a:p>
            <a:pPr lvl="1"/>
            <a:r>
              <a:rPr lang="en-US" sz="2800" dirty="0" smtClean="0"/>
              <a:t>Use tools like a calendar or organizer to track your progress on your goal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707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9B5A2511CDD74E9791A0E66D179E6C" ma:contentTypeVersion="13" ma:contentTypeDescription="Create a new document." ma:contentTypeScope="" ma:versionID="9fcd8573d39ea8074c0f440dff38773b">
  <xsd:schema xmlns:xsd="http://www.w3.org/2001/XMLSchema" xmlns:xs="http://www.w3.org/2001/XMLSchema" xmlns:p="http://schemas.microsoft.com/office/2006/metadata/properties" xmlns:ns3="98eea9ef-1365-4b00-9b00-c586a88a1a3e" xmlns:ns4="dc7a2db2-449a-498e-ab6b-eaa81349c87d" targetNamespace="http://schemas.microsoft.com/office/2006/metadata/properties" ma:root="true" ma:fieldsID="7fdbc4360ac5a2a59b7ab06d443258f4" ns3:_="" ns4:_="">
    <xsd:import namespace="98eea9ef-1365-4b00-9b00-c586a88a1a3e"/>
    <xsd:import namespace="dc7a2db2-449a-498e-ab6b-eaa81349c8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ea9ef-1365-4b00-9b00-c586a88a1a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a2db2-449a-498e-ab6b-eaa81349c8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6E8FC3-BD90-4085-9D26-3003677DEF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ea9ef-1365-4b00-9b00-c586a88a1a3e"/>
    <ds:schemaRef ds:uri="dc7a2db2-449a-498e-ab6b-eaa81349c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2C87F-F6C3-4A85-8D1E-9CF28C0150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862224-CB01-4DEF-8300-C9D26313F31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8eea9ef-1365-4b00-9b00-c586a88a1a3e"/>
    <ds:schemaRef ds:uri="http://schemas.microsoft.com/office/2006/metadata/properties"/>
    <ds:schemaRef ds:uri="http://purl.org/dc/terms/"/>
    <ds:schemaRef ds:uri="dc7a2db2-449a-498e-ab6b-eaa81349c87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386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Adobe Devanagari</vt:lpstr>
      <vt:lpstr>Arial</vt:lpstr>
      <vt:lpstr>Calibri</vt:lpstr>
      <vt:lpstr>Calibri Light</vt:lpstr>
      <vt:lpstr>Office Theme</vt:lpstr>
      <vt:lpstr>PowerPoint Presentation</vt:lpstr>
      <vt:lpstr>Celebration of this Semester!</vt:lpstr>
      <vt:lpstr>Who’s Ready for the Beach?</vt:lpstr>
      <vt:lpstr>Two Ways You Can Approach This Summer</vt:lpstr>
      <vt:lpstr>Why Take a Summer Course?</vt:lpstr>
      <vt:lpstr>Why Take a Summer Course?</vt:lpstr>
      <vt:lpstr>Take a Summer Internship</vt:lpstr>
      <vt:lpstr>Be Creative &amp; Create!</vt:lpstr>
      <vt:lpstr>Be Creative &amp; Create!</vt:lpstr>
      <vt:lpstr>Other Opportunities to Keep In Mind</vt:lpstr>
      <vt:lpstr>Make this a Summer Focused on YOU!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Spencer Scruggs</dc:creator>
  <cp:lastModifiedBy>Spencer Scruggs</cp:lastModifiedBy>
  <cp:revision>12</cp:revision>
  <dcterms:created xsi:type="dcterms:W3CDTF">2020-04-24T13:27:42Z</dcterms:created>
  <dcterms:modified xsi:type="dcterms:W3CDTF">2020-04-24T17:52:06Z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0x0101004B9B5A2511CDD74E9791A0E66D179E6C</vt:lpwstr>
  </property>
</Properties>
</file>